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6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7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8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417" r:id="rId2"/>
    <p:sldId id="454" r:id="rId3"/>
    <p:sldId id="455" r:id="rId4"/>
    <p:sldId id="456" r:id="rId5"/>
    <p:sldId id="459" r:id="rId6"/>
    <p:sldId id="458" r:id="rId7"/>
    <p:sldId id="461" r:id="rId8"/>
    <p:sldId id="457" r:id="rId9"/>
  </p:sldIdLst>
  <p:sldSz cx="9906000" cy="6858000" type="A4"/>
  <p:notesSz cx="6807200" cy="99393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0">
          <p15:clr>
            <a:srgbClr val="A4A3A4"/>
          </p15:clr>
        </p15:guide>
        <p15:guide id="2" pos="214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3C81"/>
    <a:srgbClr val="22479A"/>
    <a:srgbClr val="1D339F"/>
    <a:srgbClr val="20389C"/>
    <a:srgbClr val="233DAD"/>
    <a:srgbClr val="C45D24"/>
    <a:srgbClr val="0EA656"/>
    <a:srgbClr val="C2CDE1"/>
    <a:srgbClr val="8FB2DA"/>
    <a:srgbClr val="00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16" autoAdjust="0"/>
    <p:restoredTop sz="86395" autoAdjust="0"/>
  </p:normalViewPr>
  <p:slideViewPr>
    <p:cSldViewPr>
      <p:cViewPr varScale="1">
        <p:scale>
          <a:sx n="39" d="100"/>
          <a:sy n="39" d="100"/>
        </p:scale>
        <p:origin x="1536" y="54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8" d="100"/>
          <a:sy n="78" d="100"/>
        </p:scale>
        <p:origin x="3978" y="108"/>
      </p:cViewPr>
      <p:guideLst>
        <p:guide orient="horz" pos="3130"/>
        <p:guide pos="214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image" Target="../media/image10.png"/><Relationship Id="rId5" Type="http://schemas.microsoft.com/office/2007/relationships/hdphoto" Target="../media/hdphoto2.wdp"/><Relationship Id="rId4" Type="http://schemas.openxmlformats.org/officeDocument/2006/relationships/image" Target="../media/image12.png"/></Relationships>
</file>

<file path=ppt/diagrams/_rels/data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image" Target="../media/image13.pn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image" Target="../media/image15.jpeg"/></Relationships>
</file>

<file path=ppt/diagrams/_rels/data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diagrams/_rels/drawing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image" Target="../media/image10.png"/><Relationship Id="rId5" Type="http://schemas.microsoft.com/office/2007/relationships/hdphoto" Target="../media/hdphoto2.wdp"/><Relationship Id="rId4" Type="http://schemas.openxmlformats.org/officeDocument/2006/relationships/image" Target="../media/image12.png"/></Relationships>
</file>

<file path=ppt/diagrams/_rels/drawing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image" Target="../media/image13.pn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image" Target="../media/image15.jpeg"/></Relationships>
</file>

<file path=ppt/diagrams/_rels/drawing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1B63F5-857D-4F22-8988-BDE433A5ED26}" type="doc">
      <dgm:prSet loTypeId="urn:microsoft.com/office/officeart/2011/layout/CircleProcess" loCatId="process" qsTypeId="urn:microsoft.com/office/officeart/2005/8/quickstyle/simple5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9E4B00FA-2036-44CB-8AD3-BB09DFA3AB1F}">
      <dgm:prSet phldrT="[Text]"/>
      <dgm:spPr>
        <a:solidFill>
          <a:schemeClr val="tx2"/>
        </a:solidFill>
      </dgm:spPr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Digital Transformation agenda</a:t>
          </a:r>
          <a:endParaRPr lang="en-US" dirty="0">
            <a:solidFill>
              <a:schemeClr val="bg1"/>
            </a:solidFill>
          </a:endParaRPr>
        </a:p>
      </dgm:t>
    </dgm:pt>
    <dgm:pt modelId="{C6F8E029-4B58-40EB-AA23-83270CBAAFAF}" type="parTrans" cxnId="{68E020AC-9D97-4884-AC01-6B319586EC19}">
      <dgm:prSet/>
      <dgm:spPr/>
      <dgm:t>
        <a:bodyPr/>
        <a:lstStyle/>
        <a:p>
          <a:endParaRPr lang="en-US"/>
        </a:p>
      </dgm:t>
    </dgm:pt>
    <dgm:pt modelId="{16724666-96C4-4AFB-9671-36326E501BB0}" type="sibTrans" cxnId="{68E020AC-9D97-4884-AC01-6B319586EC19}">
      <dgm:prSet/>
      <dgm:spPr/>
      <dgm:t>
        <a:bodyPr/>
        <a:lstStyle/>
        <a:p>
          <a:endParaRPr lang="en-US"/>
        </a:p>
      </dgm:t>
    </dgm:pt>
    <dgm:pt modelId="{F3E45883-D651-4BB0-9211-251BB189F954}">
      <dgm:prSet phldrT="[Text]"/>
      <dgm:spPr>
        <a:solidFill>
          <a:schemeClr val="tx2"/>
        </a:solidFill>
      </dgm:spPr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WoG ICT and procurement Strategies</a:t>
          </a:r>
          <a:endParaRPr lang="en-US" dirty="0">
            <a:solidFill>
              <a:schemeClr val="bg1"/>
            </a:solidFill>
          </a:endParaRPr>
        </a:p>
      </dgm:t>
    </dgm:pt>
    <dgm:pt modelId="{337BF938-0EAD-4300-A8E3-DB910F8CF9F1}" type="parTrans" cxnId="{9052319B-ED52-4C31-885A-1099D3579C63}">
      <dgm:prSet/>
      <dgm:spPr/>
      <dgm:t>
        <a:bodyPr/>
        <a:lstStyle/>
        <a:p>
          <a:endParaRPr lang="en-US"/>
        </a:p>
      </dgm:t>
    </dgm:pt>
    <dgm:pt modelId="{20AA885F-07BA-41D2-BC62-9421A45774C1}" type="sibTrans" cxnId="{9052319B-ED52-4C31-885A-1099D3579C63}">
      <dgm:prSet/>
      <dgm:spPr/>
      <dgm:t>
        <a:bodyPr/>
        <a:lstStyle/>
        <a:p>
          <a:endParaRPr lang="en-US"/>
        </a:p>
      </dgm:t>
    </dgm:pt>
    <dgm:pt modelId="{93CDEBD5-E6DC-47AB-BE83-7BA0388270E7}">
      <dgm:prSet phldrT="[Text]"/>
      <dgm:spPr>
        <a:solidFill>
          <a:schemeClr val="tx2">
            <a:alpha val="90000"/>
          </a:schemeClr>
        </a:solidFill>
      </dgm:spPr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WoG Platform Strategies</a:t>
          </a:r>
          <a:endParaRPr lang="en-US" dirty="0">
            <a:solidFill>
              <a:schemeClr val="bg1"/>
            </a:solidFill>
          </a:endParaRPr>
        </a:p>
      </dgm:t>
    </dgm:pt>
    <dgm:pt modelId="{58792981-688F-47FA-97CB-9653CB8F86CE}" type="parTrans" cxnId="{DD0B9ED4-3129-4C17-B128-23F116A1EC04}">
      <dgm:prSet/>
      <dgm:spPr/>
      <dgm:t>
        <a:bodyPr/>
        <a:lstStyle/>
        <a:p>
          <a:endParaRPr lang="en-US"/>
        </a:p>
      </dgm:t>
    </dgm:pt>
    <dgm:pt modelId="{6112DFA0-1FBE-4DB1-AEED-2DA755132D58}" type="sibTrans" cxnId="{DD0B9ED4-3129-4C17-B128-23F116A1EC04}">
      <dgm:prSet/>
      <dgm:spPr/>
      <dgm:t>
        <a:bodyPr/>
        <a:lstStyle/>
        <a:p>
          <a:endParaRPr lang="en-US"/>
        </a:p>
      </dgm:t>
    </dgm:pt>
    <dgm:pt modelId="{B77B3AE1-1F9E-4AE6-8B21-3930E822FDBC}">
      <dgm:prSet/>
      <dgm:spPr>
        <a:solidFill>
          <a:srgbClr val="7030A0"/>
        </a:solidFill>
      </dgm:spPr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Other Reform Agendas</a:t>
          </a:r>
          <a:endParaRPr lang="en-US" dirty="0">
            <a:solidFill>
              <a:schemeClr val="bg1"/>
            </a:solidFill>
          </a:endParaRPr>
        </a:p>
      </dgm:t>
    </dgm:pt>
    <dgm:pt modelId="{2AD40471-F308-4DB6-90D9-803D53A112B9}" type="parTrans" cxnId="{6C1C0DC5-2467-4CDD-8CC7-BE0443A9412E}">
      <dgm:prSet/>
      <dgm:spPr/>
      <dgm:t>
        <a:bodyPr/>
        <a:lstStyle/>
        <a:p>
          <a:endParaRPr lang="en-US"/>
        </a:p>
      </dgm:t>
    </dgm:pt>
    <dgm:pt modelId="{778B7844-F789-4949-8AB2-8B99185CF6D6}" type="sibTrans" cxnId="{6C1C0DC5-2467-4CDD-8CC7-BE0443A9412E}">
      <dgm:prSet/>
      <dgm:spPr/>
      <dgm:t>
        <a:bodyPr/>
        <a:lstStyle/>
        <a:p>
          <a:endParaRPr lang="en-US"/>
        </a:p>
      </dgm:t>
    </dgm:pt>
    <dgm:pt modelId="{ADBCBF2A-53D5-45F0-9DFF-F62AEC303DAC}">
      <dgm:prSet/>
      <dgm:spPr>
        <a:solidFill>
          <a:schemeClr val="tx2"/>
        </a:solidFill>
      </dgm:spPr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Program Management Strategy</a:t>
          </a:r>
          <a:endParaRPr lang="en-US" dirty="0">
            <a:solidFill>
              <a:schemeClr val="bg1"/>
            </a:solidFill>
          </a:endParaRPr>
        </a:p>
      </dgm:t>
    </dgm:pt>
    <dgm:pt modelId="{2D1FCCF2-5D81-470E-9903-ABEDCC1CD0F5}" type="parTrans" cxnId="{DEBEC857-84F5-41F0-AE86-FCAF9A671653}">
      <dgm:prSet/>
      <dgm:spPr/>
      <dgm:t>
        <a:bodyPr/>
        <a:lstStyle/>
        <a:p>
          <a:endParaRPr lang="en-US"/>
        </a:p>
      </dgm:t>
    </dgm:pt>
    <dgm:pt modelId="{40B52E2C-CDD4-4C06-9204-7F3D259F07B6}" type="sibTrans" cxnId="{DEBEC857-84F5-41F0-AE86-FCAF9A671653}">
      <dgm:prSet/>
      <dgm:spPr/>
      <dgm:t>
        <a:bodyPr/>
        <a:lstStyle/>
        <a:p>
          <a:endParaRPr lang="en-US"/>
        </a:p>
      </dgm:t>
    </dgm:pt>
    <dgm:pt modelId="{F72E0DF2-6215-4507-8AD2-52F4BE093A75}">
      <dgm:prSet/>
      <dgm:spPr/>
      <dgm:t>
        <a:bodyPr/>
        <a:lstStyle/>
        <a:p>
          <a:endParaRPr lang="en-US" dirty="0"/>
        </a:p>
      </dgm:t>
    </dgm:pt>
    <dgm:pt modelId="{45A49DAB-9800-4684-8E55-81413A43D570}" type="parTrans" cxnId="{922759CD-45F7-4CCC-92FD-EBEF1BFB4D63}">
      <dgm:prSet/>
      <dgm:spPr/>
      <dgm:t>
        <a:bodyPr/>
        <a:lstStyle/>
        <a:p>
          <a:endParaRPr lang="en-US"/>
        </a:p>
      </dgm:t>
    </dgm:pt>
    <dgm:pt modelId="{5C75C3B9-9CF1-47F7-BD09-1CDDFBA52A8A}" type="sibTrans" cxnId="{922759CD-45F7-4CCC-92FD-EBEF1BFB4D63}">
      <dgm:prSet/>
      <dgm:spPr/>
      <dgm:t>
        <a:bodyPr/>
        <a:lstStyle/>
        <a:p>
          <a:endParaRPr lang="en-US"/>
        </a:p>
      </dgm:t>
    </dgm:pt>
    <dgm:pt modelId="{66963111-BAFB-41D9-8500-C1E51A11C9E3}" type="pres">
      <dgm:prSet presAssocID="{C61B63F5-857D-4F22-8988-BDE433A5ED26}" presName="Name0" presStyleCnt="0">
        <dgm:presLayoutVars>
          <dgm:chMax val="11"/>
          <dgm:chPref val="11"/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1A73D6DB-AFDB-4A14-B7F6-8805AC758108}" type="pres">
      <dgm:prSet presAssocID="{B77B3AE1-1F9E-4AE6-8B21-3930E822FDBC}" presName="Accent5" presStyleCnt="0"/>
      <dgm:spPr/>
    </dgm:pt>
    <dgm:pt modelId="{3EF380F4-6BEB-4DE7-990E-A031846A2147}" type="pres">
      <dgm:prSet presAssocID="{B77B3AE1-1F9E-4AE6-8B21-3930E822FDBC}" presName="Accent" presStyleLbl="node1" presStyleIdx="0" presStyleCnt="5"/>
      <dgm:spPr/>
    </dgm:pt>
    <dgm:pt modelId="{94AE4DC0-95EF-47B4-99EE-A74AF5AE9452}" type="pres">
      <dgm:prSet presAssocID="{B77B3AE1-1F9E-4AE6-8B21-3930E822FDBC}" presName="ParentBackground5" presStyleCnt="0"/>
      <dgm:spPr/>
    </dgm:pt>
    <dgm:pt modelId="{CBC18928-1A30-4E1F-9690-58C966583FBA}" type="pres">
      <dgm:prSet presAssocID="{B77B3AE1-1F9E-4AE6-8B21-3930E822FDBC}" presName="ParentBackground" presStyleLbl="fgAcc1" presStyleIdx="0" presStyleCnt="5"/>
      <dgm:spPr/>
      <dgm:t>
        <a:bodyPr/>
        <a:lstStyle/>
        <a:p>
          <a:endParaRPr lang="en-US"/>
        </a:p>
      </dgm:t>
    </dgm:pt>
    <dgm:pt modelId="{589E8234-5A79-4143-9812-10D20CF1630C}" type="pres">
      <dgm:prSet presAssocID="{B77B3AE1-1F9E-4AE6-8B21-3930E822FDBC}" presName="Child5" presStyleLbl="revTx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52AFA1-5C3A-455F-B913-B575241056FC}" type="pres">
      <dgm:prSet presAssocID="{B77B3AE1-1F9E-4AE6-8B21-3930E822FDBC}" presName="Parent5" presStyleLbl="revTx" presStyleIdx="0" presStyleCnt="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EE4321-3D76-41EA-852B-AE0DF7B77AFC}" type="pres">
      <dgm:prSet presAssocID="{ADBCBF2A-53D5-45F0-9DFF-F62AEC303DAC}" presName="Accent4" presStyleCnt="0"/>
      <dgm:spPr/>
    </dgm:pt>
    <dgm:pt modelId="{A241FE44-0883-4AF6-B902-45BFB8A7FB83}" type="pres">
      <dgm:prSet presAssocID="{ADBCBF2A-53D5-45F0-9DFF-F62AEC303DAC}" presName="Accent" presStyleLbl="node1" presStyleIdx="1" presStyleCnt="5"/>
      <dgm:spPr/>
    </dgm:pt>
    <dgm:pt modelId="{F4D04711-A6E8-4020-B610-C10ECEC734B8}" type="pres">
      <dgm:prSet presAssocID="{ADBCBF2A-53D5-45F0-9DFF-F62AEC303DAC}" presName="ParentBackground4" presStyleCnt="0"/>
      <dgm:spPr/>
    </dgm:pt>
    <dgm:pt modelId="{B59F6AA6-0EBD-41A9-97B6-2EF120D00F4C}" type="pres">
      <dgm:prSet presAssocID="{ADBCBF2A-53D5-45F0-9DFF-F62AEC303DAC}" presName="ParentBackground" presStyleLbl="fgAcc1" presStyleIdx="1" presStyleCnt="5"/>
      <dgm:spPr/>
      <dgm:t>
        <a:bodyPr/>
        <a:lstStyle/>
        <a:p>
          <a:endParaRPr lang="en-US"/>
        </a:p>
      </dgm:t>
    </dgm:pt>
    <dgm:pt modelId="{E22F47ED-FCB6-49C5-80A8-26EAA7DF7EFA}" type="pres">
      <dgm:prSet presAssocID="{ADBCBF2A-53D5-45F0-9DFF-F62AEC303DAC}" presName="Parent4" presStyleLbl="revTx" presStyleIdx="0" presStyleCnt="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6F9FE4-475F-4D3D-89D0-53D783589403}" type="pres">
      <dgm:prSet presAssocID="{93CDEBD5-E6DC-47AB-BE83-7BA0388270E7}" presName="Accent3" presStyleCnt="0"/>
      <dgm:spPr/>
    </dgm:pt>
    <dgm:pt modelId="{15228686-FEE9-45A8-83CD-AA386635761E}" type="pres">
      <dgm:prSet presAssocID="{93CDEBD5-E6DC-47AB-BE83-7BA0388270E7}" presName="Accent" presStyleLbl="node1" presStyleIdx="2" presStyleCnt="5"/>
      <dgm:spPr/>
    </dgm:pt>
    <dgm:pt modelId="{0C817079-4683-4146-94E8-6534DD2A8C8C}" type="pres">
      <dgm:prSet presAssocID="{93CDEBD5-E6DC-47AB-BE83-7BA0388270E7}" presName="ParentBackground3" presStyleCnt="0"/>
      <dgm:spPr/>
    </dgm:pt>
    <dgm:pt modelId="{C4DFFA8A-5890-4841-AD15-7D36C6A494B5}" type="pres">
      <dgm:prSet presAssocID="{93CDEBD5-E6DC-47AB-BE83-7BA0388270E7}" presName="ParentBackground" presStyleLbl="fgAcc1" presStyleIdx="2" presStyleCnt="5"/>
      <dgm:spPr/>
      <dgm:t>
        <a:bodyPr/>
        <a:lstStyle/>
        <a:p>
          <a:endParaRPr lang="en-US"/>
        </a:p>
      </dgm:t>
    </dgm:pt>
    <dgm:pt modelId="{E0477D6B-44A0-4381-A37B-1D6781BD1920}" type="pres">
      <dgm:prSet presAssocID="{93CDEBD5-E6DC-47AB-BE83-7BA0388270E7}" presName="Parent3" presStyleLbl="revTx" presStyleIdx="0" presStyleCnt="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0AAFEF-FDEF-41E5-AF86-EBF9024CBB5D}" type="pres">
      <dgm:prSet presAssocID="{F3E45883-D651-4BB0-9211-251BB189F954}" presName="Accent2" presStyleCnt="0"/>
      <dgm:spPr/>
    </dgm:pt>
    <dgm:pt modelId="{A508741D-2434-4549-9A97-6F36F983B69F}" type="pres">
      <dgm:prSet presAssocID="{F3E45883-D651-4BB0-9211-251BB189F954}" presName="Accent" presStyleLbl="node1" presStyleIdx="3" presStyleCnt="5"/>
      <dgm:spPr/>
    </dgm:pt>
    <dgm:pt modelId="{DDF9233E-A207-46BB-999C-F389FBE3BA68}" type="pres">
      <dgm:prSet presAssocID="{F3E45883-D651-4BB0-9211-251BB189F954}" presName="ParentBackground2" presStyleCnt="0"/>
      <dgm:spPr/>
    </dgm:pt>
    <dgm:pt modelId="{99421BCD-905C-4E3A-8FBA-A44F5F6DB43F}" type="pres">
      <dgm:prSet presAssocID="{F3E45883-D651-4BB0-9211-251BB189F954}" presName="ParentBackground" presStyleLbl="fgAcc1" presStyleIdx="3" presStyleCnt="5"/>
      <dgm:spPr/>
      <dgm:t>
        <a:bodyPr/>
        <a:lstStyle/>
        <a:p>
          <a:endParaRPr lang="en-US"/>
        </a:p>
      </dgm:t>
    </dgm:pt>
    <dgm:pt modelId="{2202EF3F-5E0F-4636-9050-47735973116B}" type="pres">
      <dgm:prSet presAssocID="{F3E45883-D651-4BB0-9211-251BB189F954}" presName="Parent2" presStyleLbl="revTx" presStyleIdx="0" presStyleCnt="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BD8C59-0064-4880-B382-4500ED6580C4}" type="pres">
      <dgm:prSet presAssocID="{9E4B00FA-2036-44CB-8AD3-BB09DFA3AB1F}" presName="Accent1" presStyleCnt="0"/>
      <dgm:spPr/>
    </dgm:pt>
    <dgm:pt modelId="{6B9C8495-ED83-4525-9E29-7DA39A836049}" type="pres">
      <dgm:prSet presAssocID="{9E4B00FA-2036-44CB-8AD3-BB09DFA3AB1F}" presName="Accent" presStyleLbl="node1" presStyleIdx="4" presStyleCnt="5"/>
      <dgm:spPr/>
    </dgm:pt>
    <dgm:pt modelId="{76860A28-936D-44DD-8D94-68A2881FEFEF}" type="pres">
      <dgm:prSet presAssocID="{9E4B00FA-2036-44CB-8AD3-BB09DFA3AB1F}" presName="ParentBackground1" presStyleCnt="0"/>
      <dgm:spPr/>
    </dgm:pt>
    <dgm:pt modelId="{D103BEC1-FD26-4F74-AE04-B241039D57AC}" type="pres">
      <dgm:prSet presAssocID="{9E4B00FA-2036-44CB-8AD3-BB09DFA3AB1F}" presName="ParentBackground" presStyleLbl="fgAcc1" presStyleIdx="4" presStyleCnt="5"/>
      <dgm:spPr/>
      <dgm:t>
        <a:bodyPr/>
        <a:lstStyle/>
        <a:p>
          <a:endParaRPr lang="en-US"/>
        </a:p>
      </dgm:t>
    </dgm:pt>
    <dgm:pt modelId="{2766A233-E535-41E7-81A8-97B15DAF6469}" type="pres">
      <dgm:prSet presAssocID="{9E4B00FA-2036-44CB-8AD3-BB09DFA3AB1F}" presName="Parent1" presStyleLbl="revTx" presStyleIdx="0" presStyleCnt="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C1C0DC5-2467-4CDD-8CC7-BE0443A9412E}" srcId="{C61B63F5-857D-4F22-8988-BDE433A5ED26}" destId="{B77B3AE1-1F9E-4AE6-8B21-3930E822FDBC}" srcOrd="4" destOrd="0" parTransId="{2AD40471-F308-4DB6-90D9-803D53A112B9}" sibTransId="{778B7844-F789-4949-8AB2-8B99185CF6D6}"/>
    <dgm:cxn modelId="{33E1D08C-FE5F-4332-8CC9-B78403FC2BEC}" type="presOf" srcId="{F72E0DF2-6215-4507-8AD2-52F4BE093A75}" destId="{589E8234-5A79-4143-9812-10D20CF1630C}" srcOrd="0" destOrd="0" presId="urn:microsoft.com/office/officeart/2011/layout/CircleProcess"/>
    <dgm:cxn modelId="{EE8D5B2C-7B25-4F51-81FE-A3AFCB2FADDD}" type="presOf" srcId="{B77B3AE1-1F9E-4AE6-8B21-3930E822FDBC}" destId="{CBC18928-1A30-4E1F-9690-58C966583FBA}" srcOrd="0" destOrd="0" presId="urn:microsoft.com/office/officeart/2011/layout/CircleProcess"/>
    <dgm:cxn modelId="{68E020AC-9D97-4884-AC01-6B319586EC19}" srcId="{C61B63F5-857D-4F22-8988-BDE433A5ED26}" destId="{9E4B00FA-2036-44CB-8AD3-BB09DFA3AB1F}" srcOrd="0" destOrd="0" parTransId="{C6F8E029-4B58-40EB-AA23-83270CBAAFAF}" sibTransId="{16724666-96C4-4AFB-9671-36326E501BB0}"/>
    <dgm:cxn modelId="{194750A8-7F5A-4285-A3F9-E506FD89D145}" type="presOf" srcId="{F3E45883-D651-4BB0-9211-251BB189F954}" destId="{2202EF3F-5E0F-4636-9050-47735973116B}" srcOrd="1" destOrd="0" presId="urn:microsoft.com/office/officeart/2011/layout/CircleProcess"/>
    <dgm:cxn modelId="{CCEFFC48-5C1F-4F68-BCE0-4B6A97AB74E3}" type="presOf" srcId="{9E4B00FA-2036-44CB-8AD3-BB09DFA3AB1F}" destId="{D103BEC1-FD26-4F74-AE04-B241039D57AC}" srcOrd="0" destOrd="0" presId="urn:microsoft.com/office/officeart/2011/layout/CircleProcess"/>
    <dgm:cxn modelId="{66A9E5A1-4B4C-436D-9096-DBBC96B029F4}" type="presOf" srcId="{93CDEBD5-E6DC-47AB-BE83-7BA0388270E7}" destId="{E0477D6B-44A0-4381-A37B-1D6781BD1920}" srcOrd="1" destOrd="0" presId="urn:microsoft.com/office/officeart/2011/layout/CircleProcess"/>
    <dgm:cxn modelId="{156FFE7E-109C-4237-9B40-F8DA76CD662E}" type="presOf" srcId="{9E4B00FA-2036-44CB-8AD3-BB09DFA3AB1F}" destId="{2766A233-E535-41E7-81A8-97B15DAF6469}" srcOrd="1" destOrd="0" presId="urn:microsoft.com/office/officeart/2011/layout/CircleProcess"/>
    <dgm:cxn modelId="{AD833910-C1B3-4765-8A72-E4872DD43EF6}" type="presOf" srcId="{B77B3AE1-1F9E-4AE6-8B21-3930E822FDBC}" destId="{EE52AFA1-5C3A-455F-B913-B575241056FC}" srcOrd="1" destOrd="0" presId="urn:microsoft.com/office/officeart/2011/layout/CircleProcess"/>
    <dgm:cxn modelId="{405F3511-23A5-4BDD-947A-B61FE04038BE}" type="presOf" srcId="{F3E45883-D651-4BB0-9211-251BB189F954}" destId="{99421BCD-905C-4E3A-8FBA-A44F5F6DB43F}" srcOrd="0" destOrd="0" presId="urn:microsoft.com/office/officeart/2011/layout/CircleProcess"/>
    <dgm:cxn modelId="{E2DE82D0-CB54-4B24-9BF7-25E1FCB30377}" type="presOf" srcId="{ADBCBF2A-53D5-45F0-9DFF-F62AEC303DAC}" destId="{E22F47ED-FCB6-49C5-80A8-26EAA7DF7EFA}" srcOrd="1" destOrd="0" presId="urn:microsoft.com/office/officeart/2011/layout/CircleProcess"/>
    <dgm:cxn modelId="{DD0B9ED4-3129-4C17-B128-23F116A1EC04}" srcId="{C61B63F5-857D-4F22-8988-BDE433A5ED26}" destId="{93CDEBD5-E6DC-47AB-BE83-7BA0388270E7}" srcOrd="2" destOrd="0" parTransId="{58792981-688F-47FA-97CB-9653CB8F86CE}" sibTransId="{6112DFA0-1FBE-4DB1-AEED-2DA755132D58}"/>
    <dgm:cxn modelId="{922759CD-45F7-4CCC-92FD-EBEF1BFB4D63}" srcId="{B77B3AE1-1F9E-4AE6-8B21-3930E822FDBC}" destId="{F72E0DF2-6215-4507-8AD2-52F4BE093A75}" srcOrd="0" destOrd="0" parTransId="{45A49DAB-9800-4684-8E55-81413A43D570}" sibTransId="{5C75C3B9-9CF1-47F7-BD09-1CDDFBA52A8A}"/>
    <dgm:cxn modelId="{E392E0AF-5225-4FDE-A239-A671E40CC661}" type="presOf" srcId="{93CDEBD5-E6DC-47AB-BE83-7BA0388270E7}" destId="{C4DFFA8A-5890-4841-AD15-7D36C6A494B5}" srcOrd="0" destOrd="0" presId="urn:microsoft.com/office/officeart/2011/layout/CircleProcess"/>
    <dgm:cxn modelId="{DEBEC857-84F5-41F0-AE86-FCAF9A671653}" srcId="{C61B63F5-857D-4F22-8988-BDE433A5ED26}" destId="{ADBCBF2A-53D5-45F0-9DFF-F62AEC303DAC}" srcOrd="3" destOrd="0" parTransId="{2D1FCCF2-5D81-470E-9903-ABEDCC1CD0F5}" sibTransId="{40B52E2C-CDD4-4C06-9204-7F3D259F07B6}"/>
    <dgm:cxn modelId="{D25F779E-F798-460B-84C9-0D091E9052C9}" type="presOf" srcId="{ADBCBF2A-53D5-45F0-9DFF-F62AEC303DAC}" destId="{B59F6AA6-0EBD-41A9-97B6-2EF120D00F4C}" srcOrd="0" destOrd="0" presId="urn:microsoft.com/office/officeart/2011/layout/CircleProcess"/>
    <dgm:cxn modelId="{9052319B-ED52-4C31-885A-1099D3579C63}" srcId="{C61B63F5-857D-4F22-8988-BDE433A5ED26}" destId="{F3E45883-D651-4BB0-9211-251BB189F954}" srcOrd="1" destOrd="0" parTransId="{337BF938-0EAD-4300-A8E3-DB910F8CF9F1}" sibTransId="{20AA885F-07BA-41D2-BC62-9421A45774C1}"/>
    <dgm:cxn modelId="{5A55ED16-7546-4D23-8628-D7CA4903A076}" type="presOf" srcId="{C61B63F5-857D-4F22-8988-BDE433A5ED26}" destId="{66963111-BAFB-41D9-8500-C1E51A11C9E3}" srcOrd="0" destOrd="0" presId="urn:microsoft.com/office/officeart/2011/layout/CircleProcess"/>
    <dgm:cxn modelId="{D6773874-505B-4D3E-96D7-7528D1351856}" type="presParOf" srcId="{66963111-BAFB-41D9-8500-C1E51A11C9E3}" destId="{1A73D6DB-AFDB-4A14-B7F6-8805AC758108}" srcOrd="0" destOrd="0" presId="urn:microsoft.com/office/officeart/2011/layout/CircleProcess"/>
    <dgm:cxn modelId="{74B393A2-DE38-4662-B819-D359C9909B7C}" type="presParOf" srcId="{1A73D6DB-AFDB-4A14-B7F6-8805AC758108}" destId="{3EF380F4-6BEB-4DE7-990E-A031846A2147}" srcOrd="0" destOrd="0" presId="urn:microsoft.com/office/officeart/2011/layout/CircleProcess"/>
    <dgm:cxn modelId="{B5104E4D-D7F3-4587-849F-E7F843B23236}" type="presParOf" srcId="{66963111-BAFB-41D9-8500-C1E51A11C9E3}" destId="{94AE4DC0-95EF-47B4-99EE-A74AF5AE9452}" srcOrd="1" destOrd="0" presId="urn:microsoft.com/office/officeart/2011/layout/CircleProcess"/>
    <dgm:cxn modelId="{AF2ECD04-54C7-4FA9-8654-464255588838}" type="presParOf" srcId="{94AE4DC0-95EF-47B4-99EE-A74AF5AE9452}" destId="{CBC18928-1A30-4E1F-9690-58C966583FBA}" srcOrd="0" destOrd="0" presId="urn:microsoft.com/office/officeart/2011/layout/CircleProcess"/>
    <dgm:cxn modelId="{A6C652AC-0E1D-4A17-9E6F-061B11969637}" type="presParOf" srcId="{66963111-BAFB-41D9-8500-C1E51A11C9E3}" destId="{589E8234-5A79-4143-9812-10D20CF1630C}" srcOrd="2" destOrd="0" presId="urn:microsoft.com/office/officeart/2011/layout/CircleProcess"/>
    <dgm:cxn modelId="{E2091C15-1436-42BC-9977-33CE506ED72C}" type="presParOf" srcId="{66963111-BAFB-41D9-8500-C1E51A11C9E3}" destId="{EE52AFA1-5C3A-455F-B913-B575241056FC}" srcOrd="3" destOrd="0" presId="urn:microsoft.com/office/officeart/2011/layout/CircleProcess"/>
    <dgm:cxn modelId="{A281A9AA-641B-45E9-A2E3-29B5185FECCF}" type="presParOf" srcId="{66963111-BAFB-41D9-8500-C1E51A11C9E3}" destId="{05EE4321-3D76-41EA-852B-AE0DF7B77AFC}" srcOrd="4" destOrd="0" presId="urn:microsoft.com/office/officeart/2011/layout/CircleProcess"/>
    <dgm:cxn modelId="{54A9CFEB-DD05-4BFB-A32B-20BBE37A22D5}" type="presParOf" srcId="{05EE4321-3D76-41EA-852B-AE0DF7B77AFC}" destId="{A241FE44-0883-4AF6-B902-45BFB8A7FB83}" srcOrd="0" destOrd="0" presId="urn:microsoft.com/office/officeart/2011/layout/CircleProcess"/>
    <dgm:cxn modelId="{53994AA3-1CFA-4909-BE69-3F34DDD22A32}" type="presParOf" srcId="{66963111-BAFB-41D9-8500-C1E51A11C9E3}" destId="{F4D04711-A6E8-4020-B610-C10ECEC734B8}" srcOrd="5" destOrd="0" presId="urn:microsoft.com/office/officeart/2011/layout/CircleProcess"/>
    <dgm:cxn modelId="{6CC3E1AD-AA23-4FE5-BFB0-0A635F8DB176}" type="presParOf" srcId="{F4D04711-A6E8-4020-B610-C10ECEC734B8}" destId="{B59F6AA6-0EBD-41A9-97B6-2EF120D00F4C}" srcOrd="0" destOrd="0" presId="urn:microsoft.com/office/officeart/2011/layout/CircleProcess"/>
    <dgm:cxn modelId="{75F039BD-85AF-4C35-986C-5DD677650DE6}" type="presParOf" srcId="{66963111-BAFB-41D9-8500-C1E51A11C9E3}" destId="{E22F47ED-FCB6-49C5-80A8-26EAA7DF7EFA}" srcOrd="6" destOrd="0" presId="urn:microsoft.com/office/officeart/2011/layout/CircleProcess"/>
    <dgm:cxn modelId="{209A019D-AF0C-410A-84A8-3B13B1A78018}" type="presParOf" srcId="{66963111-BAFB-41D9-8500-C1E51A11C9E3}" destId="{A26F9FE4-475F-4D3D-89D0-53D783589403}" srcOrd="7" destOrd="0" presId="urn:microsoft.com/office/officeart/2011/layout/CircleProcess"/>
    <dgm:cxn modelId="{F8AF1FA7-1CF4-4305-956D-01B7FAF2B659}" type="presParOf" srcId="{A26F9FE4-475F-4D3D-89D0-53D783589403}" destId="{15228686-FEE9-45A8-83CD-AA386635761E}" srcOrd="0" destOrd="0" presId="urn:microsoft.com/office/officeart/2011/layout/CircleProcess"/>
    <dgm:cxn modelId="{3F75272E-C9F5-4C42-B69A-B084AB16858A}" type="presParOf" srcId="{66963111-BAFB-41D9-8500-C1E51A11C9E3}" destId="{0C817079-4683-4146-94E8-6534DD2A8C8C}" srcOrd="8" destOrd="0" presId="urn:microsoft.com/office/officeart/2011/layout/CircleProcess"/>
    <dgm:cxn modelId="{6E022964-AA30-4267-886E-EA4821289804}" type="presParOf" srcId="{0C817079-4683-4146-94E8-6534DD2A8C8C}" destId="{C4DFFA8A-5890-4841-AD15-7D36C6A494B5}" srcOrd="0" destOrd="0" presId="urn:microsoft.com/office/officeart/2011/layout/CircleProcess"/>
    <dgm:cxn modelId="{C190671B-B93E-4960-B1DA-C16DC0C09147}" type="presParOf" srcId="{66963111-BAFB-41D9-8500-C1E51A11C9E3}" destId="{E0477D6B-44A0-4381-A37B-1D6781BD1920}" srcOrd="9" destOrd="0" presId="urn:microsoft.com/office/officeart/2011/layout/CircleProcess"/>
    <dgm:cxn modelId="{21A0D010-FCB0-4A7F-B5CB-A76B4A63DA8F}" type="presParOf" srcId="{66963111-BAFB-41D9-8500-C1E51A11C9E3}" destId="{870AAFEF-FDEF-41E5-AF86-EBF9024CBB5D}" srcOrd="10" destOrd="0" presId="urn:microsoft.com/office/officeart/2011/layout/CircleProcess"/>
    <dgm:cxn modelId="{E2974B96-6067-4842-8948-89248D0D720D}" type="presParOf" srcId="{870AAFEF-FDEF-41E5-AF86-EBF9024CBB5D}" destId="{A508741D-2434-4549-9A97-6F36F983B69F}" srcOrd="0" destOrd="0" presId="urn:microsoft.com/office/officeart/2011/layout/CircleProcess"/>
    <dgm:cxn modelId="{F43A224A-C034-4E4E-999C-036E43A0F687}" type="presParOf" srcId="{66963111-BAFB-41D9-8500-C1E51A11C9E3}" destId="{DDF9233E-A207-46BB-999C-F389FBE3BA68}" srcOrd="11" destOrd="0" presId="urn:microsoft.com/office/officeart/2011/layout/CircleProcess"/>
    <dgm:cxn modelId="{C7CE5261-1BC7-45B4-923D-138700531F09}" type="presParOf" srcId="{DDF9233E-A207-46BB-999C-F389FBE3BA68}" destId="{99421BCD-905C-4E3A-8FBA-A44F5F6DB43F}" srcOrd="0" destOrd="0" presId="urn:microsoft.com/office/officeart/2011/layout/CircleProcess"/>
    <dgm:cxn modelId="{A7B43E73-D27E-497E-91E4-861018AE2750}" type="presParOf" srcId="{66963111-BAFB-41D9-8500-C1E51A11C9E3}" destId="{2202EF3F-5E0F-4636-9050-47735973116B}" srcOrd="12" destOrd="0" presId="urn:microsoft.com/office/officeart/2011/layout/CircleProcess"/>
    <dgm:cxn modelId="{F0C28BC9-6454-471E-8FDF-90DE3EDDC0C8}" type="presParOf" srcId="{66963111-BAFB-41D9-8500-C1E51A11C9E3}" destId="{19BD8C59-0064-4880-B382-4500ED6580C4}" srcOrd="13" destOrd="0" presId="urn:microsoft.com/office/officeart/2011/layout/CircleProcess"/>
    <dgm:cxn modelId="{E2C26F7C-ACD7-49C5-808A-3503EE82BEAD}" type="presParOf" srcId="{19BD8C59-0064-4880-B382-4500ED6580C4}" destId="{6B9C8495-ED83-4525-9E29-7DA39A836049}" srcOrd="0" destOrd="0" presId="urn:microsoft.com/office/officeart/2011/layout/CircleProcess"/>
    <dgm:cxn modelId="{7E81285F-C932-41D1-993E-2F073D9EB7DC}" type="presParOf" srcId="{66963111-BAFB-41D9-8500-C1E51A11C9E3}" destId="{76860A28-936D-44DD-8D94-68A2881FEFEF}" srcOrd="14" destOrd="0" presId="urn:microsoft.com/office/officeart/2011/layout/CircleProcess"/>
    <dgm:cxn modelId="{CFD1ABBE-D44F-47F6-8F88-9EC3BE7B2F1C}" type="presParOf" srcId="{76860A28-936D-44DD-8D94-68A2881FEFEF}" destId="{D103BEC1-FD26-4F74-AE04-B241039D57AC}" srcOrd="0" destOrd="0" presId="urn:microsoft.com/office/officeart/2011/layout/CircleProcess"/>
    <dgm:cxn modelId="{1F50AC1E-20A9-43EA-847A-506FD324A1F1}" type="presParOf" srcId="{66963111-BAFB-41D9-8500-C1E51A11C9E3}" destId="{2766A233-E535-41E7-81A8-97B15DAF6469}" srcOrd="15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5331B62-B2E0-49C0-8406-E50DADA24699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1F188067-4B98-4508-9F85-D184818D579D}">
      <dgm:prSet phldrT="[Text]"/>
      <dgm:spPr>
        <a:solidFill>
          <a:srgbClr val="1D3C81"/>
        </a:solidFill>
      </dgm:spPr>
      <dgm:t>
        <a:bodyPr/>
        <a:lstStyle/>
        <a:p>
          <a:r>
            <a:rPr lang="en-US" dirty="0" smtClean="0"/>
            <a:t>Leveraging our unique position as Government auditors</a:t>
          </a:r>
          <a:endParaRPr lang="en-US" dirty="0"/>
        </a:p>
      </dgm:t>
    </dgm:pt>
    <dgm:pt modelId="{027216B9-BAB8-4AA7-97AE-494325E30F8D}" type="parTrans" cxnId="{98099A82-652E-4CD2-9330-EC9F96A27BE9}">
      <dgm:prSet/>
      <dgm:spPr/>
      <dgm:t>
        <a:bodyPr/>
        <a:lstStyle/>
        <a:p>
          <a:endParaRPr lang="en-US"/>
        </a:p>
      </dgm:t>
    </dgm:pt>
    <dgm:pt modelId="{AB05B471-56E4-41D9-B1CC-76832137BC92}" type="sibTrans" cxnId="{98099A82-652E-4CD2-9330-EC9F96A27BE9}">
      <dgm:prSet/>
      <dgm:spPr/>
      <dgm:t>
        <a:bodyPr/>
        <a:lstStyle/>
        <a:p>
          <a:endParaRPr lang="en-US"/>
        </a:p>
      </dgm:t>
    </dgm:pt>
    <dgm:pt modelId="{3B0A82F1-F91C-4F49-9A54-C6219581EED8}">
      <dgm:prSet phldrT="[Text]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n-US" dirty="0" smtClean="0"/>
            <a:t>Building capacity to be agile and flexible</a:t>
          </a:r>
          <a:endParaRPr lang="en-US" dirty="0"/>
        </a:p>
      </dgm:t>
    </dgm:pt>
    <dgm:pt modelId="{BC4691F4-D833-4CEC-BF21-A9DCF9375CA1}" type="parTrans" cxnId="{6E64FCE0-AF65-4F15-B8A1-A69606EB2628}">
      <dgm:prSet/>
      <dgm:spPr/>
      <dgm:t>
        <a:bodyPr/>
        <a:lstStyle/>
        <a:p>
          <a:endParaRPr lang="en-US"/>
        </a:p>
      </dgm:t>
    </dgm:pt>
    <dgm:pt modelId="{6C22425B-4BAA-433E-AED9-72989B91AA04}" type="sibTrans" cxnId="{6E64FCE0-AF65-4F15-B8A1-A69606EB2628}">
      <dgm:prSet/>
      <dgm:spPr/>
      <dgm:t>
        <a:bodyPr/>
        <a:lstStyle/>
        <a:p>
          <a:endParaRPr lang="en-US"/>
        </a:p>
      </dgm:t>
    </dgm:pt>
    <dgm:pt modelId="{39D77BEC-3046-450E-95B5-2B57C3B46459}">
      <dgm:prSet/>
      <dgm:spPr>
        <a:solidFill>
          <a:schemeClr val="accent1"/>
        </a:solidFill>
      </dgm:spPr>
      <dgm:t>
        <a:bodyPr/>
        <a:lstStyle/>
        <a:p>
          <a:r>
            <a:rPr lang="en-US" dirty="0" smtClean="0"/>
            <a:t>External evaluation and  review</a:t>
          </a:r>
          <a:endParaRPr lang="en-US" dirty="0"/>
        </a:p>
      </dgm:t>
    </dgm:pt>
    <dgm:pt modelId="{9801B4ED-9604-4038-87F2-E7DA395D5CCD}" type="parTrans" cxnId="{DDF7271B-F079-498C-8239-748578FCF5DA}">
      <dgm:prSet/>
      <dgm:spPr/>
      <dgm:t>
        <a:bodyPr/>
        <a:lstStyle/>
        <a:p>
          <a:endParaRPr lang="en-US"/>
        </a:p>
      </dgm:t>
    </dgm:pt>
    <dgm:pt modelId="{1231E7F1-52B3-433E-88A9-4985E2AEA011}" type="sibTrans" cxnId="{DDF7271B-F079-498C-8239-748578FCF5DA}">
      <dgm:prSet/>
      <dgm:spPr/>
      <dgm:t>
        <a:bodyPr/>
        <a:lstStyle/>
        <a:p>
          <a:endParaRPr lang="en-US"/>
        </a:p>
      </dgm:t>
    </dgm:pt>
    <dgm:pt modelId="{4D249A2F-5716-40D4-AA86-D0B02F739E4D}">
      <dgm:prSet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en-US" dirty="0" smtClean="0"/>
            <a:t>Contemporising our work</a:t>
          </a:r>
          <a:endParaRPr lang="en-US" dirty="0"/>
        </a:p>
      </dgm:t>
    </dgm:pt>
    <dgm:pt modelId="{EEA33389-2384-48E4-B14F-88ACDEA9420A}" type="parTrans" cxnId="{7F4E1719-6182-4DDE-AD45-4063114100C2}">
      <dgm:prSet/>
      <dgm:spPr/>
      <dgm:t>
        <a:bodyPr/>
        <a:lstStyle/>
        <a:p>
          <a:endParaRPr lang="en-US"/>
        </a:p>
      </dgm:t>
    </dgm:pt>
    <dgm:pt modelId="{D38F8F4C-D510-4FBB-B4E8-B47DF4D08B2A}" type="sibTrans" cxnId="{7F4E1719-6182-4DDE-AD45-4063114100C2}">
      <dgm:prSet/>
      <dgm:spPr/>
      <dgm:t>
        <a:bodyPr/>
        <a:lstStyle/>
        <a:p>
          <a:endParaRPr lang="en-US"/>
        </a:p>
      </dgm:t>
    </dgm:pt>
    <dgm:pt modelId="{F1984EE9-493A-4068-A5ED-01F9A2A17C01}" type="pres">
      <dgm:prSet presAssocID="{B5331B62-B2E0-49C0-8406-E50DADA24699}" presName="Name0" presStyleCnt="0">
        <dgm:presLayoutVars>
          <dgm:dir/>
          <dgm:resizeHandles val="exact"/>
        </dgm:presLayoutVars>
      </dgm:prSet>
      <dgm:spPr/>
    </dgm:pt>
    <dgm:pt modelId="{99207E1F-55BE-45F4-8E14-FDB266BDCD41}" type="pres">
      <dgm:prSet presAssocID="{1F188067-4B98-4508-9F85-D184818D579D}" presName="parTxOnly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47CCD0-2B77-4765-AE54-E69C556DFC48}" type="pres">
      <dgm:prSet presAssocID="{AB05B471-56E4-41D9-B1CC-76832137BC92}" presName="parSpace" presStyleCnt="0"/>
      <dgm:spPr/>
    </dgm:pt>
    <dgm:pt modelId="{0385301A-0222-4BDD-A8C3-C741232B414B}" type="pres">
      <dgm:prSet presAssocID="{3B0A82F1-F91C-4F49-9A54-C6219581EED8}" presName="parTxOnly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40C0F1-A027-454C-B9FD-EB4131BA5E43}" type="pres">
      <dgm:prSet presAssocID="{6C22425B-4BAA-433E-AED9-72989B91AA04}" presName="parSpace" presStyleCnt="0"/>
      <dgm:spPr/>
    </dgm:pt>
    <dgm:pt modelId="{1D36A9ED-271F-4573-AEFE-3E9D8DC4A414}" type="pres">
      <dgm:prSet presAssocID="{39D77BEC-3046-450E-95B5-2B57C3B46459}" presName="parTxOnly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6FA0C6-B0E0-4BDE-90B4-87160D9DD5BE}" type="pres">
      <dgm:prSet presAssocID="{1231E7F1-52B3-433E-88A9-4985E2AEA011}" presName="parSpace" presStyleCnt="0"/>
      <dgm:spPr/>
    </dgm:pt>
    <dgm:pt modelId="{93C093AC-CD65-4D76-9D49-C4ADC3337903}" type="pres">
      <dgm:prSet presAssocID="{4D249A2F-5716-40D4-AA86-D0B02F739E4D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6E74A24-1298-4C63-B4BB-E68004465C51}" type="presOf" srcId="{3B0A82F1-F91C-4F49-9A54-C6219581EED8}" destId="{0385301A-0222-4BDD-A8C3-C741232B414B}" srcOrd="0" destOrd="0" presId="urn:microsoft.com/office/officeart/2005/8/layout/hChevron3"/>
    <dgm:cxn modelId="{AF582E6A-1DFE-415F-8E83-FEE007E05154}" type="presOf" srcId="{39D77BEC-3046-450E-95B5-2B57C3B46459}" destId="{1D36A9ED-271F-4573-AEFE-3E9D8DC4A414}" srcOrd="0" destOrd="0" presId="urn:microsoft.com/office/officeart/2005/8/layout/hChevron3"/>
    <dgm:cxn modelId="{6E64FCE0-AF65-4F15-B8A1-A69606EB2628}" srcId="{B5331B62-B2E0-49C0-8406-E50DADA24699}" destId="{3B0A82F1-F91C-4F49-9A54-C6219581EED8}" srcOrd="1" destOrd="0" parTransId="{BC4691F4-D833-4CEC-BF21-A9DCF9375CA1}" sibTransId="{6C22425B-4BAA-433E-AED9-72989B91AA04}"/>
    <dgm:cxn modelId="{98099A82-652E-4CD2-9330-EC9F96A27BE9}" srcId="{B5331B62-B2E0-49C0-8406-E50DADA24699}" destId="{1F188067-4B98-4508-9F85-D184818D579D}" srcOrd="0" destOrd="0" parTransId="{027216B9-BAB8-4AA7-97AE-494325E30F8D}" sibTransId="{AB05B471-56E4-41D9-B1CC-76832137BC92}"/>
    <dgm:cxn modelId="{DDF7271B-F079-498C-8239-748578FCF5DA}" srcId="{B5331B62-B2E0-49C0-8406-E50DADA24699}" destId="{39D77BEC-3046-450E-95B5-2B57C3B46459}" srcOrd="2" destOrd="0" parTransId="{9801B4ED-9604-4038-87F2-E7DA395D5CCD}" sibTransId="{1231E7F1-52B3-433E-88A9-4985E2AEA011}"/>
    <dgm:cxn modelId="{89744BB0-3661-4E12-A043-BF9D622E6407}" type="presOf" srcId="{1F188067-4B98-4508-9F85-D184818D579D}" destId="{99207E1F-55BE-45F4-8E14-FDB266BDCD41}" srcOrd="0" destOrd="0" presId="urn:microsoft.com/office/officeart/2005/8/layout/hChevron3"/>
    <dgm:cxn modelId="{7F4E1719-6182-4DDE-AD45-4063114100C2}" srcId="{B5331B62-B2E0-49C0-8406-E50DADA24699}" destId="{4D249A2F-5716-40D4-AA86-D0B02F739E4D}" srcOrd="3" destOrd="0" parTransId="{EEA33389-2384-48E4-B14F-88ACDEA9420A}" sibTransId="{D38F8F4C-D510-4FBB-B4E8-B47DF4D08B2A}"/>
    <dgm:cxn modelId="{127F31D7-CE5A-4C49-B580-AF080B20749D}" type="presOf" srcId="{4D249A2F-5716-40D4-AA86-D0B02F739E4D}" destId="{93C093AC-CD65-4D76-9D49-C4ADC3337903}" srcOrd="0" destOrd="0" presId="urn:microsoft.com/office/officeart/2005/8/layout/hChevron3"/>
    <dgm:cxn modelId="{AEAF1175-8D65-43BF-AD87-D20833C81DE0}" type="presOf" srcId="{B5331B62-B2E0-49C0-8406-E50DADA24699}" destId="{F1984EE9-493A-4068-A5ED-01F9A2A17C01}" srcOrd="0" destOrd="0" presId="urn:microsoft.com/office/officeart/2005/8/layout/hChevron3"/>
    <dgm:cxn modelId="{FCE6E905-08EC-40D4-8864-5FDB36E2744A}" type="presParOf" srcId="{F1984EE9-493A-4068-A5ED-01F9A2A17C01}" destId="{99207E1F-55BE-45F4-8E14-FDB266BDCD41}" srcOrd="0" destOrd="0" presId="urn:microsoft.com/office/officeart/2005/8/layout/hChevron3"/>
    <dgm:cxn modelId="{5940C0DF-D191-419E-A221-F3A575C09D1A}" type="presParOf" srcId="{F1984EE9-493A-4068-A5ED-01F9A2A17C01}" destId="{CE47CCD0-2B77-4765-AE54-E69C556DFC48}" srcOrd="1" destOrd="0" presId="urn:microsoft.com/office/officeart/2005/8/layout/hChevron3"/>
    <dgm:cxn modelId="{E1F1E60B-675E-42EE-9F5A-7885D69AD79A}" type="presParOf" srcId="{F1984EE9-493A-4068-A5ED-01F9A2A17C01}" destId="{0385301A-0222-4BDD-A8C3-C741232B414B}" srcOrd="2" destOrd="0" presId="urn:microsoft.com/office/officeart/2005/8/layout/hChevron3"/>
    <dgm:cxn modelId="{CCAD8E2E-E1D3-42DF-B173-4ADA81F5A9BA}" type="presParOf" srcId="{F1984EE9-493A-4068-A5ED-01F9A2A17C01}" destId="{B840C0F1-A027-454C-B9FD-EB4131BA5E43}" srcOrd="3" destOrd="0" presId="urn:microsoft.com/office/officeart/2005/8/layout/hChevron3"/>
    <dgm:cxn modelId="{80E79BB4-316E-4B9C-8D7A-934369238D5F}" type="presParOf" srcId="{F1984EE9-493A-4068-A5ED-01F9A2A17C01}" destId="{1D36A9ED-271F-4573-AEFE-3E9D8DC4A414}" srcOrd="4" destOrd="0" presId="urn:microsoft.com/office/officeart/2005/8/layout/hChevron3"/>
    <dgm:cxn modelId="{2503A329-AF59-4F06-9FBD-46854B966DA9}" type="presParOf" srcId="{F1984EE9-493A-4068-A5ED-01F9A2A17C01}" destId="{3C6FA0C6-B0E0-4BDE-90B4-87160D9DD5BE}" srcOrd="5" destOrd="0" presId="urn:microsoft.com/office/officeart/2005/8/layout/hChevron3"/>
    <dgm:cxn modelId="{AA81A404-7838-439D-8B27-AD4B95B80851}" type="presParOf" srcId="{F1984EE9-493A-4068-A5ED-01F9A2A17C01}" destId="{93C093AC-CD65-4D76-9D49-C4ADC3337903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B5331B62-B2E0-49C0-8406-E50DADA24699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1F188067-4B98-4508-9F85-D184818D579D}">
      <dgm:prSet phldrT="[Text]"/>
      <dgm:spPr>
        <a:solidFill>
          <a:srgbClr val="1D3C81"/>
        </a:solidFill>
      </dgm:spPr>
      <dgm:t>
        <a:bodyPr/>
        <a:lstStyle/>
        <a:p>
          <a:r>
            <a:rPr lang="en-US" dirty="0" smtClean="0"/>
            <a:t>Data Governance</a:t>
          </a:r>
          <a:endParaRPr lang="en-US" dirty="0"/>
        </a:p>
      </dgm:t>
    </dgm:pt>
    <dgm:pt modelId="{027216B9-BAB8-4AA7-97AE-494325E30F8D}" type="parTrans" cxnId="{98099A82-652E-4CD2-9330-EC9F96A27BE9}">
      <dgm:prSet/>
      <dgm:spPr/>
      <dgm:t>
        <a:bodyPr/>
        <a:lstStyle/>
        <a:p>
          <a:endParaRPr lang="en-US"/>
        </a:p>
      </dgm:t>
    </dgm:pt>
    <dgm:pt modelId="{AB05B471-56E4-41D9-B1CC-76832137BC92}" type="sibTrans" cxnId="{98099A82-652E-4CD2-9330-EC9F96A27BE9}">
      <dgm:prSet/>
      <dgm:spPr/>
      <dgm:t>
        <a:bodyPr/>
        <a:lstStyle/>
        <a:p>
          <a:endParaRPr lang="en-US"/>
        </a:p>
      </dgm:t>
    </dgm:pt>
    <dgm:pt modelId="{3B0A82F1-F91C-4F49-9A54-C6219581EED8}">
      <dgm:prSet phldrT="[Text]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n-US" dirty="0" smtClean="0"/>
            <a:t>Capture and secure</a:t>
          </a:r>
          <a:endParaRPr lang="en-US" dirty="0"/>
        </a:p>
      </dgm:t>
    </dgm:pt>
    <dgm:pt modelId="{BC4691F4-D833-4CEC-BF21-A9DCF9375CA1}" type="parTrans" cxnId="{6E64FCE0-AF65-4F15-B8A1-A69606EB2628}">
      <dgm:prSet/>
      <dgm:spPr/>
      <dgm:t>
        <a:bodyPr/>
        <a:lstStyle/>
        <a:p>
          <a:endParaRPr lang="en-US"/>
        </a:p>
      </dgm:t>
    </dgm:pt>
    <dgm:pt modelId="{6C22425B-4BAA-433E-AED9-72989B91AA04}" type="sibTrans" cxnId="{6E64FCE0-AF65-4F15-B8A1-A69606EB2628}">
      <dgm:prSet/>
      <dgm:spPr/>
      <dgm:t>
        <a:bodyPr/>
        <a:lstStyle/>
        <a:p>
          <a:endParaRPr lang="en-US"/>
        </a:p>
      </dgm:t>
    </dgm:pt>
    <dgm:pt modelId="{39D77BEC-3046-450E-95B5-2B57C3B46459}">
      <dgm:prSet/>
      <dgm:spPr>
        <a:solidFill>
          <a:schemeClr val="accent1"/>
        </a:solidFill>
      </dgm:spPr>
      <dgm:t>
        <a:bodyPr/>
        <a:lstStyle/>
        <a:p>
          <a:r>
            <a:rPr lang="en-US" dirty="0" smtClean="0"/>
            <a:t>Use and share</a:t>
          </a:r>
          <a:endParaRPr lang="en-US" dirty="0"/>
        </a:p>
      </dgm:t>
    </dgm:pt>
    <dgm:pt modelId="{9801B4ED-9604-4038-87F2-E7DA395D5CCD}" type="parTrans" cxnId="{DDF7271B-F079-498C-8239-748578FCF5DA}">
      <dgm:prSet/>
      <dgm:spPr/>
      <dgm:t>
        <a:bodyPr/>
        <a:lstStyle/>
        <a:p>
          <a:endParaRPr lang="en-US"/>
        </a:p>
      </dgm:t>
    </dgm:pt>
    <dgm:pt modelId="{1231E7F1-52B3-433E-88A9-4985E2AEA011}" type="sibTrans" cxnId="{DDF7271B-F079-498C-8239-748578FCF5DA}">
      <dgm:prSet/>
      <dgm:spPr/>
      <dgm:t>
        <a:bodyPr/>
        <a:lstStyle/>
        <a:p>
          <a:endParaRPr lang="en-US"/>
        </a:p>
      </dgm:t>
    </dgm:pt>
    <dgm:pt modelId="{4D249A2F-5716-40D4-AA86-D0B02F739E4D}">
      <dgm:prSet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en-US" dirty="0" smtClean="0"/>
            <a:t>Manage data</a:t>
          </a:r>
          <a:endParaRPr lang="en-US" dirty="0"/>
        </a:p>
      </dgm:t>
    </dgm:pt>
    <dgm:pt modelId="{EEA33389-2384-48E4-B14F-88ACDEA9420A}" type="parTrans" cxnId="{7F4E1719-6182-4DDE-AD45-4063114100C2}">
      <dgm:prSet/>
      <dgm:spPr/>
      <dgm:t>
        <a:bodyPr/>
        <a:lstStyle/>
        <a:p>
          <a:endParaRPr lang="en-US"/>
        </a:p>
      </dgm:t>
    </dgm:pt>
    <dgm:pt modelId="{D38F8F4C-D510-4FBB-B4E8-B47DF4D08B2A}" type="sibTrans" cxnId="{7F4E1719-6182-4DDE-AD45-4063114100C2}">
      <dgm:prSet/>
      <dgm:spPr/>
      <dgm:t>
        <a:bodyPr/>
        <a:lstStyle/>
        <a:p>
          <a:endParaRPr lang="en-US"/>
        </a:p>
      </dgm:t>
    </dgm:pt>
    <dgm:pt modelId="{F1984EE9-493A-4068-A5ED-01F9A2A17C01}" type="pres">
      <dgm:prSet presAssocID="{B5331B62-B2E0-49C0-8406-E50DADA24699}" presName="Name0" presStyleCnt="0">
        <dgm:presLayoutVars>
          <dgm:dir/>
          <dgm:resizeHandles val="exact"/>
        </dgm:presLayoutVars>
      </dgm:prSet>
      <dgm:spPr/>
    </dgm:pt>
    <dgm:pt modelId="{99207E1F-55BE-45F4-8E14-FDB266BDCD41}" type="pres">
      <dgm:prSet presAssocID="{1F188067-4B98-4508-9F85-D184818D579D}" presName="parTxOnly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47CCD0-2B77-4765-AE54-E69C556DFC48}" type="pres">
      <dgm:prSet presAssocID="{AB05B471-56E4-41D9-B1CC-76832137BC92}" presName="parSpace" presStyleCnt="0"/>
      <dgm:spPr/>
    </dgm:pt>
    <dgm:pt modelId="{0385301A-0222-4BDD-A8C3-C741232B414B}" type="pres">
      <dgm:prSet presAssocID="{3B0A82F1-F91C-4F49-9A54-C6219581EED8}" presName="parTxOnly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40C0F1-A027-454C-B9FD-EB4131BA5E43}" type="pres">
      <dgm:prSet presAssocID="{6C22425B-4BAA-433E-AED9-72989B91AA04}" presName="parSpace" presStyleCnt="0"/>
      <dgm:spPr/>
    </dgm:pt>
    <dgm:pt modelId="{1D36A9ED-271F-4573-AEFE-3E9D8DC4A414}" type="pres">
      <dgm:prSet presAssocID="{39D77BEC-3046-450E-95B5-2B57C3B46459}" presName="parTxOnly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6FA0C6-B0E0-4BDE-90B4-87160D9DD5BE}" type="pres">
      <dgm:prSet presAssocID="{1231E7F1-52B3-433E-88A9-4985E2AEA011}" presName="parSpace" presStyleCnt="0"/>
      <dgm:spPr/>
    </dgm:pt>
    <dgm:pt modelId="{93C093AC-CD65-4D76-9D49-C4ADC3337903}" type="pres">
      <dgm:prSet presAssocID="{4D249A2F-5716-40D4-AA86-D0B02F739E4D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6E74A24-1298-4C63-B4BB-E68004465C51}" type="presOf" srcId="{3B0A82F1-F91C-4F49-9A54-C6219581EED8}" destId="{0385301A-0222-4BDD-A8C3-C741232B414B}" srcOrd="0" destOrd="0" presId="urn:microsoft.com/office/officeart/2005/8/layout/hChevron3"/>
    <dgm:cxn modelId="{AF582E6A-1DFE-415F-8E83-FEE007E05154}" type="presOf" srcId="{39D77BEC-3046-450E-95B5-2B57C3B46459}" destId="{1D36A9ED-271F-4573-AEFE-3E9D8DC4A414}" srcOrd="0" destOrd="0" presId="urn:microsoft.com/office/officeart/2005/8/layout/hChevron3"/>
    <dgm:cxn modelId="{6E64FCE0-AF65-4F15-B8A1-A69606EB2628}" srcId="{B5331B62-B2E0-49C0-8406-E50DADA24699}" destId="{3B0A82F1-F91C-4F49-9A54-C6219581EED8}" srcOrd="1" destOrd="0" parTransId="{BC4691F4-D833-4CEC-BF21-A9DCF9375CA1}" sibTransId="{6C22425B-4BAA-433E-AED9-72989B91AA04}"/>
    <dgm:cxn modelId="{98099A82-652E-4CD2-9330-EC9F96A27BE9}" srcId="{B5331B62-B2E0-49C0-8406-E50DADA24699}" destId="{1F188067-4B98-4508-9F85-D184818D579D}" srcOrd="0" destOrd="0" parTransId="{027216B9-BAB8-4AA7-97AE-494325E30F8D}" sibTransId="{AB05B471-56E4-41D9-B1CC-76832137BC92}"/>
    <dgm:cxn modelId="{DDF7271B-F079-498C-8239-748578FCF5DA}" srcId="{B5331B62-B2E0-49C0-8406-E50DADA24699}" destId="{39D77BEC-3046-450E-95B5-2B57C3B46459}" srcOrd="2" destOrd="0" parTransId="{9801B4ED-9604-4038-87F2-E7DA395D5CCD}" sibTransId="{1231E7F1-52B3-433E-88A9-4985E2AEA011}"/>
    <dgm:cxn modelId="{89744BB0-3661-4E12-A043-BF9D622E6407}" type="presOf" srcId="{1F188067-4B98-4508-9F85-D184818D579D}" destId="{99207E1F-55BE-45F4-8E14-FDB266BDCD41}" srcOrd="0" destOrd="0" presId="urn:microsoft.com/office/officeart/2005/8/layout/hChevron3"/>
    <dgm:cxn modelId="{7F4E1719-6182-4DDE-AD45-4063114100C2}" srcId="{B5331B62-B2E0-49C0-8406-E50DADA24699}" destId="{4D249A2F-5716-40D4-AA86-D0B02F739E4D}" srcOrd="3" destOrd="0" parTransId="{EEA33389-2384-48E4-B14F-88ACDEA9420A}" sibTransId="{D38F8F4C-D510-4FBB-B4E8-B47DF4D08B2A}"/>
    <dgm:cxn modelId="{127F31D7-CE5A-4C49-B580-AF080B20749D}" type="presOf" srcId="{4D249A2F-5716-40D4-AA86-D0B02F739E4D}" destId="{93C093AC-CD65-4D76-9D49-C4ADC3337903}" srcOrd="0" destOrd="0" presId="urn:microsoft.com/office/officeart/2005/8/layout/hChevron3"/>
    <dgm:cxn modelId="{AEAF1175-8D65-43BF-AD87-D20833C81DE0}" type="presOf" srcId="{B5331B62-B2E0-49C0-8406-E50DADA24699}" destId="{F1984EE9-493A-4068-A5ED-01F9A2A17C01}" srcOrd="0" destOrd="0" presId="urn:microsoft.com/office/officeart/2005/8/layout/hChevron3"/>
    <dgm:cxn modelId="{FCE6E905-08EC-40D4-8864-5FDB36E2744A}" type="presParOf" srcId="{F1984EE9-493A-4068-A5ED-01F9A2A17C01}" destId="{99207E1F-55BE-45F4-8E14-FDB266BDCD41}" srcOrd="0" destOrd="0" presId="urn:microsoft.com/office/officeart/2005/8/layout/hChevron3"/>
    <dgm:cxn modelId="{5940C0DF-D191-419E-A221-F3A575C09D1A}" type="presParOf" srcId="{F1984EE9-493A-4068-A5ED-01F9A2A17C01}" destId="{CE47CCD0-2B77-4765-AE54-E69C556DFC48}" srcOrd="1" destOrd="0" presId="urn:microsoft.com/office/officeart/2005/8/layout/hChevron3"/>
    <dgm:cxn modelId="{E1F1E60B-675E-42EE-9F5A-7885D69AD79A}" type="presParOf" srcId="{F1984EE9-493A-4068-A5ED-01F9A2A17C01}" destId="{0385301A-0222-4BDD-A8C3-C741232B414B}" srcOrd="2" destOrd="0" presId="urn:microsoft.com/office/officeart/2005/8/layout/hChevron3"/>
    <dgm:cxn modelId="{CCAD8E2E-E1D3-42DF-B173-4ADA81F5A9BA}" type="presParOf" srcId="{F1984EE9-493A-4068-A5ED-01F9A2A17C01}" destId="{B840C0F1-A027-454C-B9FD-EB4131BA5E43}" srcOrd="3" destOrd="0" presId="urn:microsoft.com/office/officeart/2005/8/layout/hChevron3"/>
    <dgm:cxn modelId="{80E79BB4-316E-4B9C-8D7A-934369238D5F}" type="presParOf" srcId="{F1984EE9-493A-4068-A5ED-01F9A2A17C01}" destId="{1D36A9ED-271F-4573-AEFE-3E9D8DC4A414}" srcOrd="4" destOrd="0" presId="urn:microsoft.com/office/officeart/2005/8/layout/hChevron3"/>
    <dgm:cxn modelId="{2503A329-AF59-4F06-9FBD-46854B966DA9}" type="presParOf" srcId="{F1984EE9-493A-4068-A5ED-01F9A2A17C01}" destId="{3C6FA0C6-B0E0-4BDE-90B4-87160D9DD5BE}" srcOrd="5" destOrd="0" presId="urn:microsoft.com/office/officeart/2005/8/layout/hChevron3"/>
    <dgm:cxn modelId="{AA81A404-7838-439D-8B27-AD4B95B80851}" type="presParOf" srcId="{F1984EE9-493A-4068-A5ED-01F9A2A17C01}" destId="{93C093AC-CD65-4D76-9D49-C4ADC3337903}" srcOrd="6" destOrd="0" presId="urn:microsoft.com/office/officeart/2005/8/layout/hChevron3"/>
  </dgm:cxnLst>
  <dgm:bg>
    <a:solidFill>
      <a:schemeClr val="bg1"/>
    </a:solidFill>
  </dgm:bg>
  <dgm:whole>
    <a:ln>
      <a:solidFill>
        <a:schemeClr val="bg1"/>
      </a:solidFill>
    </a:ln>
  </dgm:whole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26185CE7-08ED-461A-8F10-A1D09B0EBD79}" type="doc">
      <dgm:prSet loTypeId="urn:microsoft.com/office/officeart/2005/8/layout/cycle8" loCatId="cycle" qsTypeId="urn:microsoft.com/office/officeart/2005/8/quickstyle/simple5" qsCatId="simple" csTypeId="urn:microsoft.com/office/officeart/2005/8/colors/colorful1" csCatId="colorful" phldr="1"/>
      <dgm:spPr/>
    </dgm:pt>
    <dgm:pt modelId="{279383CB-1BB1-4622-847A-CD40E1D78241}">
      <dgm:prSet phldrT="[Text]" custT="1"/>
      <dgm:spPr/>
      <dgm:t>
        <a:bodyPr lIns="0" tIns="108000" rIns="0" bIns="0"/>
        <a:lstStyle/>
        <a:p>
          <a:r>
            <a:rPr lang="en-US" sz="2700" b="1" dirty="0" smtClean="0"/>
            <a:t>Analytics-driven risk assessment</a:t>
          </a:r>
        </a:p>
        <a:p>
          <a:endParaRPr lang="en-US" sz="1900" dirty="0"/>
        </a:p>
      </dgm:t>
    </dgm:pt>
    <dgm:pt modelId="{482AEDE0-F9F4-42A1-A3E3-9853D4276DA5}" type="parTrans" cxnId="{2AE3C0E8-9109-436D-AFF2-666CE74C674B}">
      <dgm:prSet/>
      <dgm:spPr/>
      <dgm:t>
        <a:bodyPr/>
        <a:lstStyle/>
        <a:p>
          <a:endParaRPr lang="en-US"/>
        </a:p>
      </dgm:t>
    </dgm:pt>
    <dgm:pt modelId="{517196C9-F397-496C-8F78-9E6835B970EB}" type="sibTrans" cxnId="{2AE3C0E8-9109-436D-AFF2-666CE74C674B}">
      <dgm:prSet/>
      <dgm:spPr/>
      <dgm:t>
        <a:bodyPr/>
        <a:lstStyle/>
        <a:p>
          <a:endParaRPr lang="en-US"/>
        </a:p>
      </dgm:t>
    </dgm:pt>
    <dgm:pt modelId="{9B2B9EE0-54CB-4463-BB39-68A2AE7ABAB1}">
      <dgm:prSet phldrT="[Text]" custT="1"/>
      <dgm:spPr/>
      <dgm:t>
        <a:bodyPr lIns="108000" tIns="180000" rIns="0"/>
        <a:lstStyle/>
        <a:p>
          <a:r>
            <a:rPr lang="en-US" sz="2800" b="1" dirty="0" smtClean="0"/>
            <a:t>D&amp;A enabled execution</a:t>
          </a:r>
          <a:endParaRPr lang="en-US" sz="2800" b="1" dirty="0"/>
        </a:p>
      </dgm:t>
    </dgm:pt>
    <dgm:pt modelId="{7F09E7F5-67D7-4535-9D8C-973BFE3ACB8F}" type="parTrans" cxnId="{982293F4-DEA8-4EBB-A2CD-741A21305C41}">
      <dgm:prSet/>
      <dgm:spPr/>
      <dgm:t>
        <a:bodyPr/>
        <a:lstStyle/>
        <a:p>
          <a:endParaRPr lang="en-US"/>
        </a:p>
      </dgm:t>
    </dgm:pt>
    <dgm:pt modelId="{77607CA8-9771-44FB-BB3D-C92FE9E1279E}" type="sibTrans" cxnId="{982293F4-DEA8-4EBB-A2CD-741A21305C41}">
      <dgm:prSet/>
      <dgm:spPr/>
      <dgm:t>
        <a:bodyPr/>
        <a:lstStyle/>
        <a:p>
          <a:endParaRPr lang="en-US"/>
        </a:p>
      </dgm:t>
    </dgm:pt>
    <dgm:pt modelId="{BDE34707-D9CA-4724-B99A-B51FE3737E01}">
      <dgm:prSet phldrT="[Text]" custT="1"/>
      <dgm:spPr/>
      <dgm:t>
        <a:bodyPr lIns="108000" bIns="504000" anchor="ctr" anchorCtr="1"/>
        <a:lstStyle/>
        <a:p>
          <a:r>
            <a:rPr lang="en-US" sz="2800" b="1" dirty="0" smtClean="0">
              <a:solidFill>
                <a:schemeClr val="bg1"/>
              </a:solidFill>
            </a:rPr>
            <a:t>Enhanced reporting</a:t>
          </a:r>
          <a:endParaRPr lang="en-US" sz="2800" b="1" dirty="0">
            <a:solidFill>
              <a:schemeClr val="bg1"/>
            </a:solidFill>
          </a:endParaRPr>
        </a:p>
      </dgm:t>
    </dgm:pt>
    <dgm:pt modelId="{6A478CFA-FA6B-4AF5-A009-37317D770F17}" type="parTrans" cxnId="{FD3009DF-A834-46C8-BBC7-079E3CACADA5}">
      <dgm:prSet/>
      <dgm:spPr/>
      <dgm:t>
        <a:bodyPr/>
        <a:lstStyle/>
        <a:p>
          <a:endParaRPr lang="en-US"/>
        </a:p>
      </dgm:t>
    </dgm:pt>
    <dgm:pt modelId="{373073D9-9064-49F9-A56C-F04649CEB271}" type="sibTrans" cxnId="{FD3009DF-A834-46C8-BBC7-079E3CACADA5}">
      <dgm:prSet/>
      <dgm:spPr/>
      <dgm:t>
        <a:bodyPr/>
        <a:lstStyle/>
        <a:p>
          <a:endParaRPr lang="en-US"/>
        </a:p>
      </dgm:t>
    </dgm:pt>
    <dgm:pt modelId="{18330ECD-9600-488C-A73A-9592B480B314}">
      <dgm:prSet custT="1"/>
      <dgm:spPr/>
      <dgm:t>
        <a:bodyPr lIns="0" tIns="396000" rIns="144000"/>
        <a:lstStyle/>
        <a:p>
          <a:r>
            <a:rPr lang="en-US" sz="2800" b="1" dirty="0" smtClean="0"/>
            <a:t>Audit scope and planning</a:t>
          </a:r>
          <a:endParaRPr lang="en-US" sz="2800" b="1" dirty="0"/>
        </a:p>
      </dgm:t>
    </dgm:pt>
    <dgm:pt modelId="{4BA951CF-7197-4291-8C38-71C266CC83AD}" type="parTrans" cxnId="{159891A9-4B2A-4231-A8AE-4DB7180662FD}">
      <dgm:prSet/>
      <dgm:spPr/>
      <dgm:t>
        <a:bodyPr/>
        <a:lstStyle/>
        <a:p>
          <a:endParaRPr lang="en-US"/>
        </a:p>
      </dgm:t>
    </dgm:pt>
    <dgm:pt modelId="{2D1DA645-992D-425B-8D04-B9BDDD749E60}" type="sibTrans" cxnId="{159891A9-4B2A-4231-A8AE-4DB7180662FD}">
      <dgm:prSet/>
      <dgm:spPr/>
      <dgm:t>
        <a:bodyPr/>
        <a:lstStyle/>
        <a:p>
          <a:endParaRPr lang="en-US"/>
        </a:p>
      </dgm:t>
    </dgm:pt>
    <dgm:pt modelId="{0A80EAF7-65C6-4FD2-BCFD-641BE0A87CD9}" type="pres">
      <dgm:prSet presAssocID="{26185CE7-08ED-461A-8F10-A1D09B0EBD79}" presName="compositeShape" presStyleCnt="0">
        <dgm:presLayoutVars>
          <dgm:chMax val="7"/>
          <dgm:dir/>
          <dgm:resizeHandles val="exact"/>
        </dgm:presLayoutVars>
      </dgm:prSet>
      <dgm:spPr/>
    </dgm:pt>
    <dgm:pt modelId="{E311078E-3C60-42F8-8885-937BFA61BACC}" type="pres">
      <dgm:prSet presAssocID="{26185CE7-08ED-461A-8F10-A1D09B0EBD79}" presName="wedge1" presStyleLbl="node1" presStyleIdx="0" presStyleCnt="4" custScaleX="100446"/>
      <dgm:spPr/>
      <dgm:t>
        <a:bodyPr/>
        <a:lstStyle/>
        <a:p>
          <a:endParaRPr lang="en-US"/>
        </a:p>
      </dgm:t>
    </dgm:pt>
    <dgm:pt modelId="{277713C4-1088-49E1-8A2F-50C8254980CA}" type="pres">
      <dgm:prSet presAssocID="{26185CE7-08ED-461A-8F10-A1D09B0EBD79}" presName="dummy1a" presStyleCnt="0"/>
      <dgm:spPr/>
    </dgm:pt>
    <dgm:pt modelId="{E1B35762-78F1-428A-869B-E4DE5D3B3E38}" type="pres">
      <dgm:prSet presAssocID="{26185CE7-08ED-461A-8F10-A1D09B0EBD79}" presName="dummy1b" presStyleCnt="0"/>
      <dgm:spPr/>
    </dgm:pt>
    <dgm:pt modelId="{805D65E3-6C2E-4EA8-A8D0-2B745FD6A755}" type="pres">
      <dgm:prSet presAssocID="{26185CE7-08ED-461A-8F10-A1D09B0EBD79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3454E9-0020-4893-93D7-8D554A2A46D0}" type="pres">
      <dgm:prSet presAssocID="{26185CE7-08ED-461A-8F10-A1D09B0EBD79}" presName="wedge2" presStyleLbl="node1" presStyleIdx="1" presStyleCnt="4" custLinFactNeighborX="1048" custLinFactNeighborY="364"/>
      <dgm:spPr/>
      <dgm:t>
        <a:bodyPr/>
        <a:lstStyle/>
        <a:p>
          <a:endParaRPr lang="en-US"/>
        </a:p>
      </dgm:t>
    </dgm:pt>
    <dgm:pt modelId="{88AC2155-E3BD-42F1-AB92-DC7C7B6F4A71}" type="pres">
      <dgm:prSet presAssocID="{26185CE7-08ED-461A-8F10-A1D09B0EBD79}" presName="dummy2a" presStyleCnt="0"/>
      <dgm:spPr/>
    </dgm:pt>
    <dgm:pt modelId="{E0AD9C9D-0D6B-4D0D-A477-4F5146FED0DE}" type="pres">
      <dgm:prSet presAssocID="{26185CE7-08ED-461A-8F10-A1D09B0EBD79}" presName="dummy2b" presStyleCnt="0"/>
      <dgm:spPr/>
    </dgm:pt>
    <dgm:pt modelId="{BEE50A47-4FD8-45F4-A5ED-BA1AEF37D4D8}" type="pres">
      <dgm:prSet presAssocID="{26185CE7-08ED-461A-8F10-A1D09B0EBD79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404A53-0CD6-4119-8202-135B6D09499D}" type="pres">
      <dgm:prSet presAssocID="{26185CE7-08ED-461A-8F10-A1D09B0EBD79}" presName="wedge3" presStyleLbl="node1" presStyleIdx="2" presStyleCnt="4" custScaleX="95701" custScaleY="105192"/>
      <dgm:spPr/>
      <dgm:t>
        <a:bodyPr/>
        <a:lstStyle/>
        <a:p>
          <a:endParaRPr lang="en-US"/>
        </a:p>
      </dgm:t>
    </dgm:pt>
    <dgm:pt modelId="{3A166E2D-49DC-4777-976D-AD4394380EE7}" type="pres">
      <dgm:prSet presAssocID="{26185CE7-08ED-461A-8F10-A1D09B0EBD79}" presName="dummy3a" presStyleCnt="0"/>
      <dgm:spPr/>
    </dgm:pt>
    <dgm:pt modelId="{CE13C25B-BBA0-4C92-953F-620BFF26FD58}" type="pres">
      <dgm:prSet presAssocID="{26185CE7-08ED-461A-8F10-A1D09B0EBD79}" presName="dummy3b" presStyleCnt="0"/>
      <dgm:spPr/>
    </dgm:pt>
    <dgm:pt modelId="{8F15AD69-0514-47E6-BC4D-3AB988339DC9}" type="pres">
      <dgm:prSet presAssocID="{26185CE7-08ED-461A-8F10-A1D09B0EBD79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EC07C5-330C-48AE-9D8E-BE28C6A3DB74}" type="pres">
      <dgm:prSet presAssocID="{26185CE7-08ED-461A-8F10-A1D09B0EBD79}" presName="wedge4" presStyleLbl="node1" presStyleIdx="3" presStyleCnt="4" custLinFactNeighborX="-39"/>
      <dgm:spPr/>
      <dgm:t>
        <a:bodyPr/>
        <a:lstStyle/>
        <a:p>
          <a:endParaRPr lang="en-US"/>
        </a:p>
      </dgm:t>
    </dgm:pt>
    <dgm:pt modelId="{1C5CFA58-A940-41BE-B09B-508CCDCE75E4}" type="pres">
      <dgm:prSet presAssocID="{26185CE7-08ED-461A-8F10-A1D09B0EBD79}" presName="dummy4a" presStyleCnt="0"/>
      <dgm:spPr/>
    </dgm:pt>
    <dgm:pt modelId="{85018AE0-ADE3-4E0A-98E9-BC328EB7B8D9}" type="pres">
      <dgm:prSet presAssocID="{26185CE7-08ED-461A-8F10-A1D09B0EBD79}" presName="dummy4b" presStyleCnt="0"/>
      <dgm:spPr/>
    </dgm:pt>
    <dgm:pt modelId="{96D65AD0-DEAE-4C7B-9B4D-507D9F84A6B3}" type="pres">
      <dgm:prSet presAssocID="{26185CE7-08ED-461A-8F10-A1D09B0EBD79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1F0AFE-08C3-4A78-922B-D5E2C7D82020}" type="pres">
      <dgm:prSet presAssocID="{517196C9-F397-496C-8F78-9E6835B970EB}" presName="arrowWedge1" presStyleLbl="fgSibTrans2D1" presStyleIdx="0" presStyleCnt="4"/>
      <dgm:spPr/>
      <dgm:t>
        <a:bodyPr/>
        <a:lstStyle/>
        <a:p>
          <a:endParaRPr lang="en-US"/>
        </a:p>
      </dgm:t>
    </dgm:pt>
    <dgm:pt modelId="{556E3F5D-A480-4B97-A04F-598C9207B61D}" type="pres">
      <dgm:prSet presAssocID="{2D1DA645-992D-425B-8D04-B9BDDD749E60}" presName="arrowWedge2" presStyleLbl="fgSibTrans2D1" presStyleIdx="1" presStyleCnt="4"/>
      <dgm:spPr/>
    </dgm:pt>
    <dgm:pt modelId="{28374AE6-9B68-416E-B16A-6880A5C0B7EE}" type="pres">
      <dgm:prSet presAssocID="{77607CA8-9771-44FB-BB3D-C92FE9E1279E}" presName="arrowWedge3" presStyleLbl="fgSibTrans2D1" presStyleIdx="2" presStyleCnt="4"/>
      <dgm:spPr/>
    </dgm:pt>
    <dgm:pt modelId="{BF5B7107-DBA3-4671-AEE4-E2A0D5E90F82}" type="pres">
      <dgm:prSet presAssocID="{373073D9-9064-49F9-A56C-F04649CEB271}" presName="arrowWedge4" presStyleLbl="fgSibTrans2D1" presStyleIdx="3" presStyleCnt="4"/>
      <dgm:spPr/>
    </dgm:pt>
  </dgm:ptLst>
  <dgm:cxnLst>
    <dgm:cxn modelId="{2AE3C0E8-9109-436D-AFF2-666CE74C674B}" srcId="{26185CE7-08ED-461A-8F10-A1D09B0EBD79}" destId="{279383CB-1BB1-4622-847A-CD40E1D78241}" srcOrd="0" destOrd="0" parTransId="{482AEDE0-F9F4-42A1-A3E3-9853D4276DA5}" sibTransId="{517196C9-F397-496C-8F78-9E6835B970EB}"/>
    <dgm:cxn modelId="{159891A9-4B2A-4231-A8AE-4DB7180662FD}" srcId="{26185CE7-08ED-461A-8F10-A1D09B0EBD79}" destId="{18330ECD-9600-488C-A73A-9592B480B314}" srcOrd="1" destOrd="0" parTransId="{4BA951CF-7197-4291-8C38-71C266CC83AD}" sibTransId="{2D1DA645-992D-425B-8D04-B9BDDD749E60}"/>
    <dgm:cxn modelId="{21818CF2-3A5E-4471-BEE2-0B39C54D0370}" type="presOf" srcId="{279383CB-1BB1-4622-847A-CD40E1D78241}" destId="{E311078E-3C60-42F8-8885-937BFA61BACC}" srcOrd="0" destOrd="0" presId="urn:microsoft.com/office/officeart/2005/8/layout/cycle8"/>
    <dgm:cxn modelId="{800E6A78-7911-49B5-B72A-428BB7863521}" type="presOf" srcId="{18330ECD-9600-488C-A73A-9592B480B314}" destId="{BEE50A47-4FD8-45F4-A5ED-BA1AEF37D4D8}" srcOrd="1" destOrd="0" presId="urn:microsoft.com/office/officeart/2005/8/layout/cycle8"/>
    <dgm:cxn modelId="{D3CCA449-1470-49D1-A2CA-627E770C106A}" type="presOf" srcId="{18330ECD-9600-488C-A73A-9592B480B314}" destId="{583454E9-0020-4893-93D7-8D554A2A46D0}" srcOrd="0" destOrd="0" presId="urn:microsoft.com/office/officeart/2005/8/layout/cycle8"/>
    <dgm:cxn modelId="{FD3009DF-A834-46C8-BBC7-079E3CACADA5}" srcId="{26185CE7-08ED-461A-8F10-A1D09B0EBD79}" destId="{BDE34707-D9CA-4724-B99A-B51FE3737E01}" srcOrd="3" destOrd="0" parTransId="{6A478CFA-FA6B-4AF5-A009-37317D770F17}" sibTransId="{373073D9-9064-49F9-A56C-F04649CEB271}"/>
    <dgm:cxn modelId="{A115645A-23A0-4E7E-82EC-D64894F7AEB9}" type="presOf" srcId="{9B2B9EE0-54CB-4463-BB39-68A2AE7ABAB1}" destId="{BF404A53-0CD6-4119-8202-135B6D09499D}" srcOrd="0" destOrd="0" presId="urn:microsoft.com/office/officeart/2005/8/layout/cycle8"/>
    <dgm:cxn modelId="{735A6B93-B181-4888-8BEB-0C601BDB14B1}" type="presOf" srcId="{9B2B9EE0-54CB-4463-BB39-68A2AE7ABAB1}" destId="{8F15AD69-0514-47E6-BC4D-3AB988339DC9}" srcOrd="1" destOrd="0" presId="urn:microsoft.com/office/officeart/2005/8/layout/cycle8"/>
    <dgm:cxn modelId="{7B381E34-C213-4B23-BBE3-F141A810120B}" type="presOf" srcId="{26185CE7-08ED-461A-8F10-A1D09B0EBD79}" destId="{0A80EAF7-65C6-4FD2-BCFD-641BE0A87CD9}" srcOrd="0" destOrd="0" presId="urn:microsoft.com/office/officeart/2005/8/layout/cycle8"/>
    <dgm:cxn modelId="{9C730BEF-80FC-43C0-94A1-84AE1386E38F}" type="presOf" srcId="{BDE34707-D9CA-4724-B99A-B51FE3737E01}" destId="{96D65AD0-DEAE-4C7B-9B4D-507D9F84A6B3}" srcOrd="1" destOrd="0" presId="urn:microsoft.com/office/officeart/2005/8/layout/cycle8"/>
    <dgm:cxn modelId="{91D2E0E4-CBBF-4531-B6D2-153C5E60BFEC}" type="presOf" srcId="{BDE34707-D9CA-4724-B99A-B51FE3737E01}" destId="{38EC07C5-330C-48AE-9D8E-BE28C6A3DB74}" srcOrd="0" destOrd="0" presId="urn:microsoft.com/office/officeart/2005/8/layout/cycle8"/>
    <dgm:cxn modelId="{6F4735A2-2FC1-492F-9D0D-54B08876C9F1}" type="presOf" srcId="{279383CB-1BB1-4622-847A-CD40E1D78241}" destId="{805D65E3-6C2E-4EA8-A8D0-2B745FD6A755}" srcOrd="1" destOrd="0" presId="urn:microsoft.com/office/officeart/2005/8/layout/cycle8"/>
    <dgm:cxn modelId="{982293F4-DEA8-4EBB-A2CD-741A21305C41}" srcId="{26185CE7-08ED-461A-8F10-A1D09B0EBD79}" destId="{9B2B9EE0-54CB-4463-BB39-68A2AE7ABAB1}" srcOrd="2" destOrd="0" parTransId="{7F09E7F5-67D7-4535-9D8C-973BFE3ACB8F}" sibTransId="{77607CA8-9771-44FB-BB3D-C92FE9E1279E}"/>
    <dgm:cxn modelId="{F1A6BCD0-C4D5-486D-BFB9-7D4E12DB05D2}" type="presParOf" srcId="{0A80EAF7-65C6-4FD2-BCFD-641BE0A87CD9}" destId="{E311078E-3C60-42F8-8885-937BFA61BACC}" srcOrd="0" destOrd="0" presId="urn:microsoft.com/office/officeart/2005/8/layout/cycle8"/>
    <dgm:cxn modelId="{585D49FE-661A-4B84-B6EE-DB3701D5749D}" type="presParOf" srcId="{0A80EAF7-65C6-4FD2-BCFD-641BE0A87CD9}" destId="{277713C4-1088-49E1-8A2F-50C8254980CA}" srcOrd="1" destOrd="0" presId="urn:microsoft.com/office/officeart/2005/8/layout/cycle8"/>
    <dgm:cxn modelId="{F55A21F9-1425-47F3-BBDE-5EEA495048FB}" type="presParOf" srcId="{0A80EAF7-65C6-4FD2-BCFD-641BE0A87CD9}" destId="{E1B35762-78F1-428A-869B-E4DE5D3B3E38}" srcOrd="2" destOrd="0" presId="urn:microsoft.com/office/officeart/2005/8/layout/cycle8"/>
    <dgm:cxn modelId="{E4230AF2-913B-4F69-AB18-E229E09799B4}" type="presParOf" srcId="{0A80EAF7-65C6-4FD2-BCFD-641BE0A87CD9}" destId="{805D65E3-6C2E-4EA8-A8D0-2B745FD6A755}" srcOrd="3" destOrd="0" presId="urn:microsoft.com/office/officeart/2005/8/layout/cycle8"/>
    <dgm:cxn modelId="{F69CE37B-8752-400C-910D-44B2C43258D6}" type="presParOf" srcId="{0A80EAF7-65C6-4FD2-BCFD-641BE0A87CD9}" destId="{583454E9-0020-4893-93D7-8D554A2A46D0}" srcOrd="4" destOrd="0" presId="urn:microsoft.com/office/officeart/2005/8/layout/cycle8"/>
    <dgm:cxn modelId="{78259217-DCDB-4CA8-94AB-667CE558AE82}" type="presParOf" srcId="{0A80EAF7-65C6-4FD2-BCFD-641BE0A87CD9}" destId="{88AC2155-E3BD-42F1-AB92-DC7C7B6F4A71}" srcOrd="5" destOrd="0" presId="urn:microsoft.com/office/officeart/2005/8/layout/cycle8"/>
    <dgm:cxn modelId="{50991142-1D55-4E07-A7F7-28128783BC84}" type="presParOf" srcId="{0A80EAF7-65C6-4FD2-BCFD-641BE0A87CD9}" destId="{E0AD9C9D-0D6B-4D0D-A477-4F5146FED0DE}" srcOrd="6" destOrd="0" presId="urn:microsoft.com/office/officeart/2005/8/layout/cycle8"/>
    <dgm:cxn modelId="{54C21AC3-67C6-47B6-946F-3EC38B2E89D6}" type="presParOf" srcId="{0A80EAF7-65C6-4FD2-BCFD-641BE0A87CD9}" destId="{BEE50A47-4FD8-45F4-A5ED-BA1AEF37D4D8}" srcOrd="7" destOrd="0" presId="urn:microsoft.com/office/officeart/2005/8/layout/cycle8"/>
    <dgm:cxn modelId="{355888D3-897D-4FEA-9D79-BEF0318DE660}" type="presParOf" srcId="{0A80EAF7-65C6-4FD2-BCFD-641BE0A87CD9}" destId="{BF404A53-0CD6-4119-8202-135B6D09499D}" srcOrd="8" destOrd="0" presId="urn:microsoft.com/office/officeart/2005/8/layout/cycle8"/>
    <dgm:cxn modelId="{2C0A303A-06F5-42E6-8AAF-E8ABB29C59A6}" type="presParOf" srcId="{0A80EAF7-65C6-4FD2-BCFD-641BE0A87CD9}" destId="{3A166E2D-49DC-4777-976D-AD4394380EE7}" srcOrd="9" destOrd="0" presId="urn:microsoft.com/office/officeart/2005/8/layout/cycle8"/>
    <dgm:cxn modelId="{7BC51A1A-1C99-44C2-802E-7B5686F4C9E2}" type="presParOf" srcId="{0A80EAF7-65C6-4FD2-BCFD-641BE0A87CD9}" destId="{CE13C25B-BBA0-4C92-953F-620BFF26FD58}" srcOrd="10" destOrd="0" presId="urn:microsoft.com/office/officeart/2005/8/layout/cycle8"/>
    <dgm:cxn modelId="{8839CF06-F461-464D-A632-EFB46CED9E88}" type="presParOf" srcId="{0A80EAF7-65C6-4FD2-BCFD-641BE0A87CD9}" destId="{8F15AD69-0514-47E6-BC4D-3AB988339DC9}" srcOrd="11" destOrd="0" presId="urn:microsoft.com/office/officeart/2005/8/layout/cycle8"/>
    <dgm:cxn modelId="{C4A47E4B-65F9-46D8-9725-0D4BA9C6B358}" type="presParOf" srcId="{0A80EAF7-65C6-4FD2-BCFD-641BE0A87CD9}" destId="{38EC07C5-330C-48AE-9D8E-BE28C6A3DB74}" srcOrd="12" destOrd="0" presId="urn:microsoft.com/office/officeart/2005/8/layout/cycle8"/>
    <dgm:cxn modelId="{EC16DBF1-7F3A-4782-BC19-0F42A4059396}" type="presParOf" srcId="{0A80EAF7-65C6-4FD2-BCFD-641BE0A87CD9}" destId="{1C5CFA58-A940-41BE-B09B-508CCDCE75E4}" srcOrd="13" destOrd="0" presId="urn:microsoft.com/office/officeart/2005/8/layout/cycle8"/>
    <dgm:cxn modelId="{4A4E84FD-C5FE-4F97-B071-F773861807C3}" type="presParOf" srcId="{0A80EAF7-65C6-4FD2-BCFD-641BE0A87CD9}" destId="{85018AE0-ADE3-4E0A-98E9-BC328EB7B8D9}" srcOrd="14" destOrd="0" presId="urn:microsoft.com/office/officeart/2005/8/layout/cycle8"/>
    <dgm:cxn modelId="{64DBC569-2166-428D-BECA-2F00D4E8EC39}" type="presParOf" srcId="{0A80EAF7-65C6-4FD2-BCFD-641BE0A87CD9}" destId="{96D65AD0-DEAE-4C7B-9B4D-507D9F84A6B3}" srcOrd="15" destOrd="0" presId="urn:microsoft.com/office/officeart/2005/8/layout/cycle8"/>
    <dgm:cxn modelId="{73F0E76A-D83E-4A19-BBF8-46CF6C56E892}" type="presParOf" srcId="{0A80EAF7-65C6-4FD2-BCFD-641BE0A87CD9}" destId="{201F0AFE-08C3-4A78-922B-D5E2C7D82020}" srcOrd="16" destOrd="0" presId="urn:microsoft.com/office/officeart/2005/8/layout/cycle8"/>
    <dgm:cxn modelId="{490B3777-E18D-4516-A8BC-F3B69A65ECC9}" type="presParOf" srcId="{0A80EAF7-65C6-4FD2-BCFD-641BE0A87CD9}" destId="{556E3F5D-A480-4B97-A04F-598C9207B61D}" srcOrd="17" destOrd="0" presId="urn:microsoft.com/office/officeart/2005/8/layout/cycle8"/>
    <dgm:cxn modelId="{7E7A9D05-6F0B-4D14-941C-00FFD90705C3}" type="presParOf" srcId="{0A80EAF7-65C6-4FD2-BCFD-641BE0A87CD9}" destId="{28374AE6-9B68-416E-B16A-6880A5C0B7EE}" srcOrd="18" destOrd="0" presId="urn:microsoft.com/office/officeart/2005/8/layout/cycle8"/>
    <dgm:cxn modelId="{474CF8F1-799A-418D-BA30-3F8C2955FFA0}" type="presParOf" srcId="{0A80EAF7-65C6-4FD2-BCFD-641BE0A87CD9}" destId="{BF5B7107-DBA3-4671-AEE4-E2A0D5E90F82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61B63F5-857D-4F22-8988-BDE433A5ED26}" type="doc">
      <dgm:prSet loTypeId="urn:microsoft.com/office/officeart/2011/layout/CircleProcess" loCatId="process" qsTypeId="urn:microsoft.com/office/officeart/2005/8/quickstyle/simple5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9E4B00FA-2036-44CB-8AD3-BB09DFA3AB1F}">
      <dgm:prSet phldrT="[Text]"/>
      <dgm:spPr>
        <a:solidFill>
          <a:schemeClr val="tx2"/>
        </a:solidFill>
      </dgm:spPr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Response to external drivers</a:t>
          </a:r>
          <a:endParaRPr lang="en-US" dirty="0">
            <a:solidFill>
              <a:schemeClr val="bg1"/>
            </a:solidFill>
          </a:endParaRPr>
        </a:p>
      </dgm:t>
    </dgm:pt>
    <dgm:pt modelId="{C6F8E029-4B58-40EB-AA23-83270CBAAFAF}" type="parTrans" cxnId="{68E020AC-9D97-4884-AC01-6B319586EC19}">
      <dgm:prSet/>
      <dgm:spPr/>
      <dgm:t>
        <a:bodyPr/>
        <a:lstStyle/>
        <a:p>
          <a:endParaRPr lang="en-US"/>
        </a:p>
      </dgm:t>
    </dgm:pt>
    <dgm:pt modelId="{16724666-96C4-4AFB-9671-36326E501BB0}" type="sibTrans" cxnId="{68E020AC-9D97-4884-AC01-6B319586EC19}">
      <dgm:prSet/>
      <dgm:spPr/>
      <dgm:t>
        <a:bodyPr/>
        <a:lstStyle/>
        <a:p>
          <a:endParaRPr lang="en-US"/>
        </a:p>
      </dgm:t>
    </dgm:pt>
    <dgm:pt modelId="{F3E45883-D651-4BB0-9211-251BB189F954}">
      <dgm:prSet phldrT="[Text]"/>
      <dgm:spPr>
        <a:solidFill>
          <a:schemeClr val="tx2"/>
        </a:solidFill>
      </dgm:spPr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Increase in expectations</a:t>
          </a:r>
          <a:endParaRPr lang="en-US" dirty="0">
            <a:solidFill>
              <a:schemeClr val="bg1"/>
            </a:solidFill>
          </a:endParaRPr>
        </a:p>
      </dgm:t>
    </dgm:pt>
    <dgm:pt modelId="{337BF938-0EAD-4300-A8E3-DB910F8CF9F1}" type="parTrans" cxnId="{9052319B-ED52-4C31-885A-1099D3579C63}">
      <dgm:prSet/>
      <dgm:spPr/>
      <dgm:t>
        <a:bodyPr/>
        <a:lstStyle/>
        <a:p>
          <a:endParaRPr lang="en-US"/>
        </a:p>
      </dgm:t>
    </dgm:pt>
    <dgm:pt modelId="{20AA885F-07BA-41D2-BC62-9421A45774C1}" type="sibTrans" cxnId="{9052319B-ED52-4C31-885A-1099D3579C63}">
      <dgm:prSet/>
      <dgm:spPr/>
      <dgm:t>
        <a:bodyPr/>
        <a:lstStyle/>
        <a:p>
          <a:endParaRPr lang="en-US"/>
        </a:p>
      </dgm:t>
    </dgm:pt>
    <dgm:pt modelId="{93CDEBD5-E6DC-47AB-BE83-7BA0388270E7}">
      <dgm:prSet phldrT="[Text]"/>
      <dgm:spPr>
        <a:solidFill>
          <a:schemeClr val="tx2">
            <a:alpha val="90000"/>
          </a:schemeClr>
        </a:solidFill>
      </dgm:spPr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Increased assurance </a:t>
          </a:r>
          <a:endParaRPr lang="en-US" dirty="0">
            <a:solidFill>
              <a:schemeClr val="bg1"/>
            </a:solidFill>
          </a:endParaRPr>
        </a:p>
      </dgm:t>
    </dgm:pt>
    <dgm:pt modelId="{58792981-688F-47FA-97CB-9653CB8F86CE}" type="parTrans" cxnId="{DD0B9ED4-3129-4C17-B128-23F116A1EC04}">
      <dgm:prSet/>
      <dgm:spPr/>
      <dgm:t>
        <a:bodyPr/>
        <a:lstStyle/>
        <a:p>
          <a:endParaRPr lang="en-US"/>
        </a:p>
      </dgm:t>
    </dgm:pt>
    <dgm:pt modelId="{6112DFA0-1FBE-4DB1-AEED-2DA755132D58}" type="sibTrans" cxnId="{DD0B9ED4-3129-4C17-B128-23F116A1EC04}">
      <dgm:prSet/>
      <dgm:spPr/>
      <dgm:t>
        <a:bodyPr/>
        <a:lstStyle/>
        <a:p>
          <a:endParaRPr lang="en-US"/>
        </a:p>
      </dgm:t>
    </dgm:pt>
    <dgm:pt modelId="{B77B3AE1-1F9E-4AE6-8B21-3930E822FDBC}">
      <dgm:prSet/>
      <dgm:spPr>
        <a:solidFill>
          <a:schemeClr val="tx2">
            <a:alpha val="90000"/>
          </a:schemeClr>
        </a:solidFill>
      </dgm:spPr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Increased efficiencies</a:t>
          </a:r>
          <a:endParaRPr lang="en-US" dirty="0">
            <a:solidFill>
              <a:schemeClr val="bg1"/>
            </a:solidFill>
          </a:endParaRPr>
        </a:p>
      </dgm:t>
    </dgm:pt>
    <dgm:pt modelId="{2AD40471-F308-4DB6-90D9-803D53A112B9}" type="parTrans" cxnId="{6C1C0DC5-2467-4CDD-8CC7-BE0443A9412E}">
      <dgm:prSet/>
      <dgm:spPr/>
      <dgm:t>
        <a:bodyPr/>
        <a:lstStyle/>
        <a:p>
          <a:endParaRPr lang="en-US"/>
        </a:p>
      </dgm:t>
    </dgm:pt>
    <dgm:pt modelId="{778B7844-F789-4949-8AB2-8B99185CF6D6}" type="sibTrans" cxnId="{6C1C0DC5-2467-4CDD-8CC7-BE0443A9412E}">
      <dgm:prSet/>
      <dgm:spPr/>
      <dgm:t>
        <a:bodyPr/>
        <a:lstStyle/>
        <a:p>
          <a:endParaRPr lang="en-US"/>
        </a:p>
      </dgm:t>
    </dgm:pt>
    <dgm:pt modelId="{66963111-BAFB-41D9-8500-C1E51A11C9E3}" type="pres">
      <dgm:prSet presAssocID="{C61B63F5-857D-4F22-8988-BDE433A5ED26}" presName="Name0" presStyleCnt="0">
        <dgm:presLayoutVars>
          <dgm:chMax val="11"/>
          <dgm:chPref val="11"/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72012D30-06DF-40A9-8BF9-F42BF990622E}" type="pres">
      <dgm:prSet presAssocID="{B77B3AE1-1F9E-4AE6-8B21-3930E822FDBC}" presName="Accent4" presStyleCnt="0"/>
      <dgm:spPr/>
    </dgm:pt>
    <dgm:pt modelId="{3EF380F4-6BEB-4DE7-990E-A031846A2147}" type="pres">
      <dgm:prSet presAssocID="{B77B3AE1-1F9E-4AE6-8B21-3930E822FDBC}" presName="Accent" presStyleLbl="node1" presStyleIdx="0" presStyleCnt="4"/>
      <dgm:spPr/>
    </dgm:pt>
    <dgm:pt modelId="{1F8C51D4-A4EE-42C2-8F44-A4A8615AFDD4}" type="pres">
      <dgm:prSet presAssocID="{B77B3AE1-1F9E-4AE6-8B21-3930E822FDBC}" presName="ParentBackground4" presStyleCnt="0"/>
      <dgm:spPr/>
    </dgm:pt>
    <dgm:pt modelId="{CBC18928-1A30-4E1F-9690-58C966583FBA}" type="pres">
      <dgm:prSet presAssocID="{B77B3AE1-1F9E-4AE6-8B21-3930E822FDBC}" presName="ParentBackground" presStyleLbl="fgAcc1" presStyleIdx="0" presStyleCnt="4"/>
      <dgm:spPr/>
      <dgm:t>
        <a:bodyPr/>
        <a:lstStyle/>
        <a:p>
          <a:endParaRPr lang="en-US"/>
        </a:p>
      </dgm:t>
    </dgm:pt>
    <dgm:pt modelId="{215277E1-28B1-4689-85EF-81FD0BADC00B}" type="pres">
      <dgm:prSet presAssocID="{B77B3AE1-1F9E-4AE6-8B21-3930E822FDBC}" presName="Parent4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6F9FE4-475F-4D3D-89D0-53D783589403}" type="pres">
      <dgm:prSet presAssocID="{93CDEBD5-E6DC-47AB-BE83-7BA0388270E7}" presName="Accent3" presStyleCnt="0"/>
      <dgm:spPr/>
    </dgm:pt>
    <dgm:pt modelId="{15228686-FEE9-45A8-83CD-AA386635761E}" type="pres">
      <dgm:prSet presAssocID="{93CDEBD5-E6DC-47AB-BE83-7BA0388270E7}" presName="Accent" presStyleLbl="node1" presStyleIdx="1" presStyleCnt="4"/>
      <dgm:spPr/>
    </dgm:pt>
    <dgm:pt modelId="{0C817079-4683-4146-94E8-6534DD2A8C8C}" type="pres">
      <dgm:prSet presAssocID="{93CDEBD5-E6DC-47AB-BE83-7BA0388270E7}" presName="ParentBackground3" presStyleCnt="0"/>
      <dgm:spPr/>
    </dgm:pt>
    <dgm:pt modelId="{C4DFFA8A-5890-4841-AD15-7D36C6A494B5}" type="pres">
      <dgm:prSet presAssocID="{93CDEBD5-E6DC-47AB-BE83-7BA0388270E7}" presName="ParentBackground" presStyleLbl="fgAcc1" presStyleIdx="1" presStyleCnt="4"/>
      <dgm:spPr/>
      <dgm:t>
        <a:bodyPr/>
        <a:lstStyle/>
        <a:p>
          <a:endParaRPr lang="en-US"/>
        </a:p>
      </dgm:t>
    </dgm:pt>
    <dgm:pt modelId="{E0477D6B-44A0-4381-A37B-1D6781BD1920}" type="pres">
      <dgm:prSet presAssocID="{93CDEBD5-E6DC-47AB-BE83-7BA0388270E7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0AAFEF-FDEF-41E5-AF86-EBF9024CBB5D}" type="pres">
      <dgm:prSet presAssocID="{F3E45883-D651-4BB0-9211-251BB189F954}" presName="Accent2" presStyleCnt="0"/>
      <dgm:spPr/>
    </dgm:pt>
    <dgm:pt modelId="{A508741D-2434-4549-9A97-6F36F983B69F}" type="pres">
      <dgm:prSet presAssocID="{F3E45883-D651-4BB0-9211-251BB189F954}" presName="Accent" presStyleLbl="node1" presStyleIdx="2" presStyleCnt="4"/>
      <dgm:spPr/>
    </dgm:pt>
    <dgm:pt modelId="{DDF9233E-A207-46BB-999C-F389FBE3BA68}" type="pres">
      <dgm:prSet presAssocID="{F3E45883-D651-4BB0-9211-251BB189F954}" presName="ParentBackground2" presStyleCnt="0"/>
      <dgm:spPr/>
    </dgm:pt>
    <dgm:pt modelId="{99421BCD-905C-4E3A-8FBA-A44F5F6DB43F}" type="pres">
      <dgm:prSet presAssocID="{F3E45883-D651-4BB0-9211-251BB189F954}" presName="ParentBackground" presStyleLbl="fgAcc1" presStyleIdx="2" presStyleCnt="4"/>
      <dgm:spPr/>
      <dgm:t>
        <a:bodyPr/>
        <a:lstStyle/>
        <a:p>
          <a:endParaRPr lang="en-US"/>
        </a:p>
      </dgm:t>
    </dgm:pt>
    <dgm:pt modelId="{2202EF3F-5E0F-4636-9050-47735973116B}" type="pres">
      <dgm:prSet presAssocID="{F3E45883-D651-4BB0-9211-251BB189F954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BD8C59-0064-4880-B382-4500ED6580C4}" type="pres">
      <dgm:prSet presAssocID="{9E4B00FA-2036-44CB-8AD3-BB09DFA3AB1F}" presName="Accent1" presStyleCnt="0"/>
      <dgm:spPr/>
    </dgm:pt>
    <dgm:pt modelId="{6B9C8495-ED83-4525-9E29-7DA39A836049}" type="pres">
      <dgm:prSet presAssocID="{9E4B00FA-2036-44CB-8AD3-BB09DFA3AB1F}" presName="Accent" presStyleLbl="node1" presStyleIdx="3" presStyleCnt="4"/>
      <dgm:spPr/>
    </dgm:pt>
    <dgm:pt modelId="{76860A28-936D-44DD-8D94-68A2881FEFEF}" type="pres">
      <dgm:prSet presAssocID="{9E4B00FA-2036-44CB-8AD3-BB09DFA3AB1F}" presName="ParentBackground1" presStyleCnt="0"/>
      <dgm:spPr/>
    </dgm:pt>
    <dgm:pt modelId="{D103BEC1-FD26-4F74-AE04-B241039D57AC}" type="pres">
      <dgm:prSet presAssocID="{9E4B00FA-2036-44CB-8AD3-BB09DFA3AB1F}" presName="ParentBackground" presStyleLbl="fgAcc1" presStyleIdx="3" presStyleCnt="4"/>
      <dgm:spPr/>
      <dgm:t>
        <a:bodyPr/>
        <a:lstStyle/>
        <a:p>
          <a:endParaRPr lang="en-US"/>
        </a:p>
      </dgm:t>
    </dgm:pt>
    <dgm:pt modelId="{2766A233-E535-41E7-81A8-97B15DAF6469}" type="pres">
      <dgm:prSet presAssocID="{9E4B00FA-2036-44CB-8AD3-BB09DFA3AB1F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8E020AC-9D97-4884-AC01-6B319586EC19}" srcId="{C61B63F5-857D-4F22-8988-BDE433A5ED26}" destId="{9E4B00FA-2036-44CB-8AD3-BB09DFA3AB1F}" srcOrd="0" destOrd="0" parTransId="{C6F8E029-4B58-40EB-AA23-83270CBAAFAF}" sibTransId="{16724666-96C4-4AFB-9671-36326E501BB0}"/>
    <dgm:cxn modelId="{E392E0AF-5225-4FDE-A239-A671E40CC661}" type="presOf" srcId="{93CDEBD5-E6DC-47AB-BE83-7BA0388270E7}" destId="{C4DFFA8A-5890-4841-AD15-7D36C6A494B5}" srcOrd="0" destOrd="0" presId="urn:microsoft.com/office/officeart/2011/layout/CircleProcess"/>
    <dgm:cxn modelId="{E7E5DA28-23C2-4C6E-80C7-EEE4DA4490D2}" type="presOf" srcId="{B77B3AE1-1F9E-4AE6-8B21-3930E822FDBC}" destId="{CBC18928-1A30-4E1F-9690-58C966583FBA}" srcOrd="0" destOrd="0" presId="urn:microsoft.com/office/officeart/2011/layout/CircleProcess"/>
    <dgm:cxn modelId="{194750A8-7F5A-4285-A3F9-E506FD89D145}" type="presOf" srcId="{F3E45883-D651-4BB0-9211-251BB189F954}" destId="{2202EF3F-5E0F-4636-9050-47735973116B}" srcOrd="1" destOrd="0" presId="urn:microsoft.com/office/officeart/2011/layout/CircleProcess"/>
    <dgm:cxn modelId="{9052319B-ED52-4C31-885A-1099D3579C63}" srcId="{C61B63F5-857D-4F22-8988-BDE433A5ED26}" destId="{F3E45883-D651-4BB0-9211-251BB189F954}" srcOrd="1" destOrd="0" parTransId="{337BF938-0EAD-4300-A8E3-DB910F8CF9F1}" sibTransId="{20AA885F-07BA-41D2-BC62-9421A45774C1}"/>
    <dgm:cxn modelId="{CCEFFC48-5C1F-4F68-BCE0-4B6A97AB74E3}" type="presOf" srcId="{9E4B00FA-2036-44CB-8AD3-BB09DFA3AB1F}" destId="{D103BEC1-FD26-4F74-AE04-B241039D57AC}" srcOrd="0" destOrd="0" presId="urn:microsoft.com/office/officeart/2011/layout/CircleProcess"/>
    <dgm:cxn modelId="{963768FD-C3C6-43D0-9E29-34DFE416E2F8}" type="presOf" srcId="{B77B3AE1-1F9E-4AE6-8B21-3930E822FDBC}" destId="{215277E1-28B1-4689-85EF-81FD0BADC00B}" srcOrd="1" destOrd="0" presId="urn:microsoft.com/office/officeart/2011/layout/CircleProcess"/>
    <dgm:cxn modelId="{6C1C0DC5-2467-4CDD-8CC7-BE0443A9412E}" srcId="{C61B63F5-857D-4F22-8988-BDE433A5ED26}" destId="{B77B3AE1-1F9E-4AE6-8B21-3930E822FDBC}" srcOrd="3" destOrd="0" parTransId="{2AD40471-F308-4DB6-90D9-803D53A112B9}" sibTransId="{778B7844-F789-4949-8AB2-8B99185CF6D6}"/>
    <dgm:cxn modelId="{DD0B9ED4-3129-4C17-B128-23F116A1EC04}" srcId="{C61B63F5-857D-4F22-8988-BDE433A5ED26}" destId="{93CDEBD5-E6DC-47AB-BE83-7BA0388270E7}" srcOrd="2" destOrd="0" parTransId="{58792981-688F-47FA-97CB-9653CB8F86CE}" sibTransId="{6112DFA0-1FBE-4DB1-AEED-2DA755132D58}"/>
    <dgm:cxn modelId="{156FFE7E-109C-4237-9B40-F8DA76CD662E}" type="presOf" srcId="{9E4B00FA-2036-44CB-8AD3-BB09DFA3AB1F}" destId="{2766A233-E535-41E7-81A8-97B15DAF6469}" srcOrd="1" destOrd="0" presId="urn:microsoft.com/office/officeart/2011/layout/CircleProcess"/>
    <dgm:cxn modelId="{5A55ED16-7546-4D23-8628-D7CA4903A076}" type="presOf" srcId="{C61B63F5-857D-4F22-8988-BDE433A5ED26}" destId="{66963111-BAFB-41D9-8500-C1E51A11C9E3}" srcOrd="0" destOrd="0" presId="urn:microsoft.com/office/officeart/2011/layout/CircleProcess"/>
    <dgm:cxn modelId="{66A9E5A1-4B4C-436D-9096-DBBC96B029F4}" type="presOf" srcId="{93CDEBD5-E6DC-47AB-BE83-7BA0388270E7}" destId="{E0477D6B-44A0-4381-A37B-1D6781BD1920}" srcOrd="1" destOrd="0" presId="urn:microsoft.com/office/officeart/2011/layout/CircleProcess"/>
    <dgm:cxn modelId="{405F3511-23A5-4BDD-947A-B61FE04038BE}" type="presOf" srcId="{F3E45883-D651-4BB0-9211-251BB189F954}" destId="{99421BCD-905C-4E3A-8FBA-A44F5F6DB43F}" srcOrd="0" destOrd="0" presId="urn:microsoft.com/office/officeart/2011/layout/CircleProcess"/>
    <dgm:cxn modelId="{DD9F84E9-E704-47E9-9367-668BA1A6DBC1}" type="presParOf" srcId="{66963111-BAFB-41D9-8500-C1E51A11C9E3}" destId="{72012D30-06DF-40A9-8BF9-F42BF990622E}" srcOrd="0" destOrd="0" presId="urn:microsoft.com/office/officeart/2011/layout/CircleProcess"/>
    <dgm:cxn modelId="{610ADC6B-E379-4FE5-B264-C3D424DB1A24}" type="presParOf" srcId="{72012D30-06DF-40A9-8BF9-F42BF990622E}" destId="{3EF380F4-6BEB-4DE7-990E-A031846A2147}" srcOrd="0" destOrd="0" presId="urn:microsoft.com/office/officeart/2011/layout/CircleProcess"/>
    <dgm:cxn modelId="{68D3BDC7-2CFF-4FD8-B83C-A25B60E007EB}" type="presParOf" srcId="{66963111-BAFB-41D9-8500-C1E51A11C9E3}" destId="{1F8C51D4-A4EE-42C2-8F44-A4A8615AFDD4}" srcOrd="1" destOrd="0" presId="urn:microsoft.com/office/officeart/2011/layout/CircleProcess"/>
    <dgm:cxn modelId="{FBA6BBAA-8406-44A9-B922-EAAFFD349FE8}" type="presParOf" srcId="{1F8C51D4-A4EE-42C2-8F44-A4A8615AFDD4}" destId="{CBC18928-1A30-4E1F-9690-58C966583FBA}" srcOrd="0" destOrd="0" presId="urn:microsoft.com/office/officeart/2011/layout/CircleProcess"/>
    <dgm:cxn modelId="{FE140568-C884-432D-AEB7-6E7853F6757A}" type="presParOf" srcId="{66963111-BAFB-41D9-8500-C1E51A11C9E3}" destId="{215277E1-28B1-4689-85EF-81FD0BADC00B}" srcOrd="2" destOrd="0" presId="urn:microsoft.com/office/officeart/2011/layout/CircleProcess"/>
    <dgm:cxn modelId="{209A019D-AF0C-410A-84A8-3B13B1A78018}" type="presParOf" srcId="{66963111-BAFB-41D9-8500-C1E51A11C9E3}" destId="{A26F9FE4-475F-4D3D-89D0-53D783589403}" srcOrd="3" destOrd="0" presId="urn:microsoft.com/office/officeart/2011/layout/CircleProcess"/>
    <dgm:cxn modelId="{F8AF1FA7-1CF4-4305-956D-01B7FAF2B659}" type="presParOf" srcId="{A26F9FE4-475F-4D3D-89D0-53D783589403}" destId="{15228686-FEE9-45A8-83CD-AA386635761E}" srcOrd="0" destOrd="0" presId="urn:microsoft.com/office/officeart/2011/layout/CircleProcess"/>
    <dgm:cxn modelId="{3F75272E-C9F5-4C42-B69A-B084AB16858A}" type="presParOf" srcId="{66963111-BAFB-41D9-8500-C1E51A11C9E3}" destId="{0C817079-4683-4146-94E8-6534DD2A8C8C}" srcOrd="4" destOrd="0" presId="urn:microsoft.com/office/officeart/2011/layout/CircleProcess"/>
    <dgm:cxn modelId="{6E022964-AA30-4267-886E-EA4821289804}" type="presParOf" srcId="{0C817079-4683-4146-94E8-6534DD2A8C8C}" destId="{C4DFFA8A-5890-4841-AD15-7D36C6A494B5}" srcOrd="0" destOrd="0" presId="urn:microsoft.com/office/officeart/2011/layout/CircleProcess"/>
    <dgm:cxn modelId="{C190671B-B93E-4960-B1DA-C16DC0C09147}" type="presParOf" srcId="{66963111-BAFB-41D9-8500-C1E51A11C9E3}" destId="{E0477D6B-44A0-4381-A37B-1D6781BD1920}" srcOrd="5" destOrd="0" presId="urn:microsoft.com/office/officeart/2011/layout/CircleProcess"/>
    <dgm:cxn modelId="{21A0D010-FCB0-4A7F-B5CB-A76B4A63DA8F}" type="presParOf" srcId="{66963111-BAFB-41D9-8500-C1E51A11C9E3}" destId="{870AAFEF-FDEF-41E5-AF86-EBF9024CBB5D}" srcOrd="6" destOrd="0" presId="urn:microsoft.com/office/officeart/2011/layout/CircleProcess"/>
    <dgm:cxn modelId="{E2974B96-6067-4842-8948-89248D0D720D}" type="presParOf" srcId="{870AAFEF-FDEF-41E5-AF86-EBF9024CBB5D}" destId="{A508741D-2434-4549-9A97-6F36F983B69F}" srcOrd="0" destOrd="0" presId="urn:microsoft.com/office/officeart/2011/layout/CircleProcess"/>
    <dgm:cxn modelId="{F43A224A-C034-4E4E-999C-036E43A0F687}" type="presParOf" srcId="{66963111-BAFB-41D9-8500-C1E51A11C9E3}" destId="{DDF9233E-A207-46BB-999C-F389FBE3BA68}" srcOrd="7" destOrd="0" presId="urn:microsoft.com/office/officeart/2011/layout/CircleProcess"/>
    <dgm:cxn modelId="{C7CE5261-1BC7-45B4-923D-138700531F09}" type="presParOf" srcId="{DDF9233E-A207-46BB-999C-F389FBE3BA68}" destId="{99421BCD-905C-4E3A-8FBA-A44F5F6DB43F}" srcOrd="0" destOrd="0" presId="urn:microsoft.com/office/officeart/2011/layout/CircleProcess"/>
    <dgm:cxn modelId="{A7B43E73-D27E-497E-91E4-861018AE2750}" type="presParOf" srcId="{66963111-BAFB-41D9-8500-C1E51A11C9E3}" destId="{2202EF3F-5E0F-4636-9050-47735973116B}" srcOrd="8" destOrd="0" presId="urn:microsoft.com/office/officeart/2011/layout/CircleProcess"/>
    <dgm:cxn modelId="{F0C28BC9-6454-471E-8FDF-90DE3EDDC0C8}" type="presParOf" srcId="{66963111-BAFB-41D9-8500-C1E51A11C9E3}" destId="{19BD8C59-0064-4880-B382-4500ED6580C4}" srcOrd="9" destOrd="0" presId="urn:microsoft.com/office/officeart/2011/layout/CircleProcess"/>
    <dgm:cxn modelId="{E2C26F7C-ACD7-49C5-808A-3503EE82BEAD}" type="presParOf" srcId="{19BD8C59-0064-4880-B382-4500ED6580C4}" destId="{6B9C8495-ED83-4525-9E29-7DA39A836049}" srcOrd="0" destOrd="0" presId="urn:microsoft.com/office/officeart/2011/layout/CircleProcess"/>
    <dgm:cxn modelId="{7E81285F-C932-41D1-993E-2F073D9EB7DC}" type="presParOf" srcId="{66963111-BAFB-41D9-8500-C1E51A11C9E3}" destId="{76860A28-936D-44DD-8D94-68A2881FEFEF}" srcOrd="10" destOrd="0" presId="urn:microsoft.com/office/officeart/2011/layout/CircleProcess"/>
    <dgm:cxn modelId="{CFD1ABBE-D44F-47F6-8F88-9EC3BE7B2F1C}" type="presParOf" srcId="{76860A28-936D-44DD-8D94-68A2881FEFEF}" destId="{D103BEC1-FD26-4F74-AE04-B241039D57AC}" srcOrd="0" destOrd="0" presId="urn:microsoft.com/office/officeart/2011/layout/CircleProcess"/>
    <dgm:cxn modelId="{1F50AC1E-20A9-43EA-847A-506FD324A1F1}" type="presParOf" srcId="{66963111-BAFB-41D9-8500-C1E51A11C9E3}" destId="{2766A233-E535-41E7-81A8-97B15DAF6469}" srcOrd="11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A1923FF-A1CC-4A17-9FB2-AC85EC49550A}" type="doc">
      <dgm:prSet loTypeId="urn:microsoft.com/office/officeart/2011/layout/HexagonRadial" loCatId="cycle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177445E8-00F1-4630-8C4E-1C45E16680F8}">
      <dgm:prSet phldrT="[Text]"/>
      <dgm:spPr/>
      <dgm:t>
        <a:bodyPr/>
        <a:lstStyle/>
        <a:p>
          <a:r>
            <a:rPr lang="en-US" dirty="0" smtClean="0"/>
            <a:t>Systems Assurance and Data Analytics</a:t>
          </a:r>
          <a:endParaRPr lang="en-US" dirty="0"/>
        </a:p>
      </dgm:t>
    </dgm:pt>
    <dgm:pt modelId="{3890BF62-4DD8-44E1-9DB4-861896B97C12}" type="parTrans" cxnId="{D8D144CE-63CA-4047-B9C8-619F77646321}">
      <dgm:prSet/>
      <dgm:spPr/>
      <dgm:t>
        <a:bodyPr/>
        <a:lstStyle/>
        <a:p>
          <a:endParaRPr lang="en-US"/>
        </a:p>
      </dgm:t>
    </dgm:pt>
    <dgm:pt modelId="{35CCF6EF-5C8B-4065-874E-CDBE4DDB1A6B}" type="sibTrans" cxnId="{D8D144CE-63CA-4047-B9C8-619F77646321}">
      <dgm:prSet/>
      <dgm:spPr/>
      <dgm:t>
        <a:bodyPr/>
        <a:lstStyle/>
        <a:p>
          <a:endParaRPr lang="en-US"/>
        </a:p>
      </dgm:t>
    </dgm:pt>
    <dgm:pt modelId="{B5053D08-B18E-45E0-BF3F-C42C3540B6FB}">
      <dgm:prSet phldrT="[Text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US" dirty="0" smtClean="0"/>
            <a:t>Organisational Change</a:t>
          </a:r>
          <a:endParaRPr lang="en-US" dirty="0"/>
        </a:p>
      </dgm:t>
    </dgm:pt>
    <dgm:pt modelId="{2BEDE37B-E80F-4CC1-8932-2F4309F65867}" type="parTrans" cxnId="{7CE2C388-7331-4836-BE91-E3BD7D065A9A}">
      <dgm:prSet/>
      <dgm:spPr/>
      <dgm:t>
        <a:bodyPr/>
        <a:lstStyle/>
        <a:p>
          <a:endParaRPr lang="en-US"/>
        </a:p>
      </dgm:t>
    </dgm:pt>
    <dgm:pt modelId="{70047563-4B7C-490A-A9FB-4AA8433205CC}" type="sibTrans" cxnId="{7CE2C388-7331-4836-BE91-E3BD7D065A9A}">
      <dgm:prSet/>
      <dgm:spPr/>
      <dgm:t>
        <a:bodyPr/>
        <a:lstStyle/>
        <a:p>
          <a:endParaRPr lang="en-US"/>
        </a:p>
      </dgm:t>
    </dgm:pt>
    <dgm:pt modelId="{2B58CD76-80B6-4B86-B1A5-E8583F2984EC}">
      <dgm:prSet phldrT="[Text]"/>
      <dgm:spPr>
        <a:solidFill>
          <a:srgbClr val="0EA656"/>
        </a:solidFill>
      </dgm:spPr>
      <dgm:t>
        <a:bodyPr/>
        <a:lstStyle/>
        <a:p>
          <a:r>
            <a:rPr lang="en-US" dirty="0" smtClean="0"/>
            <a:t>Senior Executive Director Role</a:t>
          </a:r>
          <a:endParaRPr lang="en-US" dirty="0"/>
        </a:p>
      </dgm:t>
    </dgm:pt>
    <dgm:pt modelId="{BAC58900-66ED-4C22-9EA3-297D8666923E}" type="parTrans" cxnId="{62604E84-8C00-42E6-A88C-1121DE4FDE91}">
      <dgm:prSet/>
      <dgm:spPr/>
      <dgm:t>
        <a:bodyPr/>
        <a:lstStyle/>
        <a:p>
          <a:endParaRPr lang="en-US"/>
        </a:p>
      </dgm:t>
    </dgm:pt>
    <dgm:pt modelId="{D20D4BE4-437B-41F5-A04F-4A1B5841F440}" type="sibTrans" cxnId="{62604E84-8C00-42E6-A88C-1121DE4FDE91}">
      <dgm:prSet/>
      <dgm:spPr/>
      <dgm:t>
        <a:bodyPr/>
        <a:lstStyle/>
        <a:p>
          <a:endParaRPr lang="en-US"/>
        </a:p>
      </dgm:t>
    </dgm:pt>
    <dgm:pt modelId="{371342D0-9DF7-4878-A9AA-0182860626B6}">
      <dgm:prSet phldrT="[Text]"/>
      <dgm:spPr>
        <a:solidFill>
          <a:srgbClr val="457FC1"/>
        </a:solidFill>
      </dgm:spPr>
      <dgm:t>
        <a:bodyPr/>
        <a:lstStyle/>
        <a:p>
          <a:r>
            <a:rPr lang="en-US" dirty="0" smtClean="0"/>
            <a:t> Data Analytics</a:t>
          </a:r>
          <a:endParaRPr lang="en-US" dirty="0"/>
        </a:p>
      </dgm:t>
    </dgm:pt>
    <dgm:pt modelId="{F0D99817-975D-4074-8F32-B9641F91EAFD}" type="parTrans" cxnId="{0E0F439A-93A4-474D-A7B3-7288852A0B3C}">
      <dgm:prSet/>
      <dgm:spPr/>
      <dgm:t>
        <a:bodyPr/>
        <a:lstStyle/>
        <a:p>
          <a:endParaRPr lang="en-US"/>
        </a:p>
      </dgm:t>
    </dgm:pt>
    <dgm:pt modelId="{678A71E4-509C-4F25-AE8A-A08FAB7CD84C}" type="sibTrans" cxnId="{0E0F439A-93A4-474D-A7B3-7288852A0B3C}">
      <dgm:prSet/>
      <dgm:spPr/>
      <dgm:t>
        <a:bodyPr/>
        <a:lstStyle/>
        <a:p>
          <a:endParaRPr lang="en-US"/>
        </a:p>
      </dgm:t>
    </dgm:pt>
    <dgm:pt modelId="{10E20FBC-BC15-464E-9535-3E632D0BA413}">
      <dgm:prSet phldrT="[Text]"/>
      <dgm:spPr>
        <a:solidFill>
          <a:srgbClr val="7030A0"/>
        </a:solidFill>
      </dgm:spPr>
      <dgm:t>
        <a:bodyPr/>
        <a:lstStyle/>
        <a:p>
          <a:r>
            <a:rPr lang="en-US" dirty="0" smtClean="0"/>
            <a:t>Business plan</a:t>
          </a:r>
          <a:endParaRPr lang="en-US" dirty="0"/>
        </a:p>
      </dgm:t>
    </dgm:pt>
    <dgm:pt modelId="{4F631667-884A-4A94-B82C-A4E9E457E798}" type="sibTrans" cxnId="{50EC5456-8A0C-4645-8766-805B489A59A5}">
      <dgm:prSet/>
      <dgm:spPr/>
      <dgm:t>
        <a:bodyPr/>
        <a:lstStyle/>
        <a:p>
          <a:endParaRPr lang="en-US"/>
        </a:p>
      </dgm:t>
    </dgm:pt>
    <dgm:pt modelId="{9D416E49-E986-4931-B882-AF926D97507F}" type="parTrans" cxnId="{50EC5456-8A0C-4645-8766-805B489A59A5}">
      <dgm:prSet/>
      <dgm:spPr/>
      <dgm:t>
        <a:bodyPr/>
        <a:lstStyle/>
        <a:p>
          <a:endParaRPr lang="en-US"/>
        </a:p>
      </dgm:t>
    </dgm:pt>
    <dgm:pt modelId="{527A4E66-D9CC-4DC3-9022-5FB42C8204DE}" type="pres">
      <dgm:prSet presAssocID="{1A1923FF-A1CC-4A17-9FB2-AC85EC49550A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BF270515-B3F9-45CB-9F78-C4AD6B62AEE1}" type="pres">
      <dgm:prSet presAssocID="{177445E8-00F1-4630-8C4E-1C45E16680F8}" presName="Parent" presStyleLbl="node0" presStyleIdx="0" presStyleCnt="1" custLinFactNeighborX="-86473" custLinFactNeighborY="-85099">
        <dgm:presLayoutVars>
          <dgm:chMax val="6"/>
          <dgm:chPref val="6"/>
        </dgm:presLayoutVars>
      </dgm:prSet>
      <dgm:spPr/>
      <dgm:t>
        <a:bodyPr/>
        <a:lstStyle/>
        <a:p>
          <a:endParaRPr lang="en-US"/>
        </a:p>
      </dgm:t>
    </dgm:pt>
    <dgm:pt modelId="{A6C2F67C-5982-4898-8A09-E2584835ACCA}" type="pres">
      <dgm:prSet presAssocID="{B5053D08-B18E-45E0-BF3F-C42C3540B6FB}" presName="Accent1" presStyleCnt="0"/>
      <dgm:spPr/>
    </dgm:pt>
    <dgm:pt modelId="{03A2F24C-DDEF-4C23-8322-3680BB37B9F0}" type="pres">
      <dgm:prSet presAssocID="{B5053D08-B18E-45E0-BF3F-C42C3540B6FB}" presName="Accent" presStyleLbl="bgShp" presStyleIdx="0" presStyleCnt="4"/>
      <dgm:spPr/>
    </dgm:pt>
    <dgm:pt modelId="{66629B64-27D9-4DA0-94D5-91877C8BD7CB}" type="pres">
      <dgm:prSet presAssocID="{B5053D08-B18E-45E0-BF3F-C42C3540B6FB}" presName="Child1" presStyleLbl="node1" presStyleIdx="0" presStyleCnt="4" custScaleX="81863" custScaleY="84127" custLinFactX="-594" custLinFactY="52577" custLinFactNeighborX="-100000" custLinFactNeighbor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2874C5-F016-4CC5-9C71-F735FE7FBFD1}" type="pres">
      <dgm:prSet presAssocID="{2B58CD76-80B6-4B86-B1A5-E8583F2984EC}" presName="Accent2" presStyleCnt="0"/>
      <dgm:spPr/>
    </dgm:pt>
    <dgm:pt modelId="{36FB16A1-B58B-48C9-9DC6-2B2D1E90B581}" type="pres">
      <dgm:prSet presAssocID="{2B58CD76-80B6-4B86-B1A5-E8583F2984EC}" presName="Accent" presStyleLbl="bgShp" presStyleIdx="1" presStyleCnt="4" custScaleX="81863" custScaleY="84127" custLinFactX="-91963" custLinFactY="92400" custLinFactNeighborX="-100000" custLinFactNeighborY="100000"/>
      <dgm:spPr/>
    </dgm:pt>
    <dgm:pt modelId="{D78C6750-7D05-4688-8A96-F93FA635EEA0}" type="pres">
      <dgm:prSet presAssocID="{2B58CD76-80B6-4B86-B1A5-E8583F2984EC}" presName="Child2" presStyleLbl="node1" presStyleIdx="1" presStyleCnt="4" custScaleX="81863" custScaleY="84127" custLinFactX="-100000" custLinFactNeighborX="-164581" custLinFactNeighborY="4509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B8884D-0F35-419F-A586-798874F4562C}" type="pres">
      <dgm:prSet presAssocID="{371342D0-9DF7-4878-A9AA-0182860626B6}" presName="Accent3" presStyleCnt="0"/>
      <dgm:spPr/>
    </dgm:pt>
    <dgm:pt modelId="{2673074D-7140-4FE4-B67C-29AF8244DD1F}" type="pres">
      <dgm:prSet presAssocID="{371342D0-9DF7-4878-A9AA-0182860626B6}" presName="Accent" presStyleLbl="bgShp" presStyleIdx="2" presStyleCnt="4" custScaleX="81863" custScaleY="84127" custLinFactX="-263564" custLinFactY="99480" custLinFactNeighborX="-300000" custLinFactNeighborY="100000"/>
      <dgm:spPr/>
    </dgm:pt>
    <dgm:pt modelId="{1686E6CE-6A55-4BF7-98AA-72303EC516FF}" type="pres">
      <dgm:prSet presAssocID="{371342D0-9DF7-4878-A9AA-0182860626B6}" presName="Child3" presStyleLbl="node1" presStyleIdx="2" presStyleCnt="4" custScaleX="81831" custScaleY="84147" custLinFactX="-100000" custLinFactNeighborX="-159145" custLinFactNeighborY="1593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EBC2D6-A0D7-469B-A01B-7964E99F8338}" type="pres">
      <dgm:prSet presAssocID="{10E20FBC-BC15-464E-9535-3E632D0BA413}" presName="Accent4" presStyleCnt="0"/>
      <dgm:spPr/>
    </dgm:pt>
    <dgm:pt modelId="{5FA22C63-CAB8-47F0-ABEA-16409ACEFD9E}" type="pres">
      <dgm:prSet presAssocID="{10E20FBC-BC15-464E-9535-3E632D0BA413}" presName="Accent" presStyleLbl="bgShp" presStyleIdx="3" presStyleCnt="4" custScaleX="81863" custScaleY="84127" custLinFactX="-200000" custLinFactNeighborX="-282471" custLinFactNeighborY="-24944"/>
      <dgm:spPr/>
    </dgm:pt>
    <dgm:pt modelId="{BBD58DA5-D35F-43D9-949E-E2241D3E62DA}" type="pres">
      <dgm:prSet presAssocID="{10E20FBC-BC15-464E-9535-3E632D0BA413}" presName="Child4" presStyleLbl="node1" presStyleIdx="3" presStyleCnt="4" custScaleX="81831" custScaleY="84147" custLinFactY="-44666" custLinFactNeighborX="-38938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97C41FE-CCD0-40E9-8AAD-A7B2E079B5A8}" type="presOf" srcId="{1A1923FF-A1CC-4A17-9FB2-AC85EC49550A}" destId="{527A4E66-D9CC-4DC3-9022-5FB42C8204DE}" srcOrd="0" destOrd="0" presId="urn:microsoft.com/office/officeart/2011/layout/HexagonRadial"/>
    <dgm:cxn modelId="{7CE2C388-7331-4836-BE91-E3BD7D065A9A}" srcId="{177445E8-00F1-4630-8C4E-1C45E16680F8}" destId="{B5053D08-B18E-45E0-BF3F-C42C3540B6FB}" srcOrd="0" destOrd="0" parTransId="{2BEDE37B-E80F-4CC1-8932-2F4309F65867}" sibTransId="{70047563-4B7C-490A-A9FB-4AA8433205CC}"/>
    <dgm:cxn modelId="{62604E84-8C00-42E6-A88C-1121DE4FDE91}" srcId="{177445E8-00F1-4630-8C4E-1C45E16680F8}" destId="{2B58CD76-80B6-4B86-B1A5-E8583F2984EC}" srcOrd="1" destOrd="0" parTransId="{BAC58900-66ED-4C22-9EA3-297D8666923E}" sibTransId="{D20D4BE4-437B-41F5-A04F-4A1B5841F440}"/>
    <dgm:cxn modelId="{50EC5456-8A0C-4645-8766-805B489A59A5}" srcId="{177445E8-00F1-4630-8C4E-1C45E16680F8}" destId="{10E20FBC-BC15-464E-9535-3E632D0BA413}" srcOrd="3" destOrd="0" parTransId="{9D416E49-E986-4931-B882-AF926D97507F}" sibTransId="{4F631667-884A-4A94-B82C-A4E9E457E798}"/>
    <dgm:cxn modelId="{CDC9AF23-2A45-4C7E-95CD-D4C1A21CC37C}" type="presOf" srcId="{10E20FBC-BC15-464E-9535-3E632D0BA413}" destId="{BBD58DA5-D35F-43D9-949E-E2241D3E62DA}" srcOrd="0" destOrd="0" presId="urn:microsoft.com/office/officeart/2011/layout/HexagonRadial"/>
    <dgm:cxn modelId="{0E0F439A-93A4-474D-A7B3-7288852A0B3C}" srcId="{177445E8-00F1-4630-8C4E-1C45E16680F8}" destId="{371342D0-9DF7-4878-A9AA-0182860626B6}" srcOrd="2" destOrd="0" parTransId="{F0D99817-975D-4074-8F32-B9641F91EAFD}" sibTransId="{678A71E4-509C-4F25-AE8A-A08FAB7CD84C}"/>
    <dgm:cxn modelId="{E14E5073-80D7-4097-9CF5-06B9B7A8CA1D}" type="presOf" srcId="{2B58CD76-80B6-4B86-B1A5-E8583F2984EC}" destId="{D78C6750-7D05-4688-8A96-F93FA635EEA0}" srcOrd="0" destOrd="0" presId="urn:microsoft.com/office/officeart/2011/layout/HexagonRadial"/>
    <dgm:cxn modelId="{8D618C5B-C169-408F-A869-9A584BFF1156}" type="presOf" srcId="{B5053D08-B18E-45E0-BF3F-C42C3540B6FB}" destId="{66629B64-27D9-4DA0-94D5-91877C8BD7CB}" srcOrd="0" destOrd="0" presId="urn:microsoft.com/office/officeart/2011/layout/HexagonRadial"/>
    <dgm:cxn modelId="{F38468F1-1239-4D9C-A233-2657CAEA45B6}" type="presOf" srcId="{371342D0-9DF7-4878-A9AA-0182860626B6}" destId="{1686E6CE-6A55-4BF7-98AA-72303EC516FF}" srcOrd="0" destOrd="0" presId="urn:microsoft.com/office/officeart/2011/layout/HexagonRadial"/>
    <dgm:cxn modelId="{D8D144CE-63CA-4047-B9C8-619F77646321}" srcId="{1A1923FF-A1CC-4A17-9FB2-AC85EC49550A}" destId="{177445E8-00F1-4630-8C4E-1C45E16680F8}" srcOrd="0" destOrd="0" parTransId="{3890BF62-4DD8-44E1-9DB4-861896B97C12}" sibTransId="{35CCF6EF-5C8B-4065-874E-CDBE4DDB1A6B}"/>
    <dgm:cxn modelId="{4293B428-5192-4FBD-AF2F-CAA8306CDD81}" type="presOf" srcId="{177445E8-00F1-4630-8C4E-1C45E16680F8}" destId="{BF270515-B3F9-45CB-9F78-C4AD6B62AEE1}" srcOrd="0" destOrd="0" presId="urn:microsoft.com/office/officeart/2011/layout/HexagonRadial"/>
    <dgm:cxn modelId="{86439033-B7F1-4B3D-B5D7-FA85FAC5AFF4}" type="presParOf" srcId="{527A4E66-D9CC-4DC3-9022-5FB42C8204DE}" destId="{BF270515-B3F9-45CB-9F78-C4AD6B62AEE1}" srcOrd="0" destOrd="0" presId="urn:microsoft.com/office/officeart/2011/layout/HexagonRadial"/>
    <dgm:cxn modelId="{3B705F53-1C36-456D-9B51-F81BE08B9B99}" type="presParOf" srcId="{527A4E66-D9CC-4DC3-9022-5FB42C8204DE}" destId="{A6C2F67C-5982-4898-8A09-E2584835ACCA}" srcOrd="1" destOrd="0" presId="urn:microsoft.com/office/officeart/2011/layout/HexagonRadial"/>
    <dgm:cxn modelId="{B2684643-FFDD-4261-92D3-684431B49616}" type="presParOf" srcId="{A6C2F67C-5982-4898-8A09-E2584835ACCA}" destId="{03A2F24C-DDEF-4C23-8322-3680BB37B9F0}" srcOrd="0" destOrd="0" presId="urn:microsoft.com/office/officeart/2011/layout/HexagonRadial"/>
    <dgm:cxn modelId="{6731024C-07DF-40F5-8398-BF871B547FF3}" type="presParOf" srcId="{527A4E66-D9CC-4DC3-9022-5FB42C8204DE}" destId="{66629B64-27D9-4DA0-94D5-91877C8BD7CB}" srcOrd="2" destOrd="0" presId="urn:microsoft.com/office/officeart/2011/layout/HexagonRadial"/>
    <dgm:cxn modelId="{EC2CEDA8-5534-4BDF-AC27-EF6117459D66}" type="presParOf" srcId="{527A4E66-D9CC-4DC3-9022-5FB42C8204DE}" destId="{F92874C5-F016-4CC5-9C71-F735FE7FBFD1}" srcOrd="3" destOrd="0" presId="urn:microsoft.com/office/officeart/2011/layout/HexagonRadial"/>
    <dgm:cxn modelId="{9FC09C8A-CF93-46EE-89F1-5102E4CAA897}" type="presParOf" srcId="{F92874C5-F016-4CC5-9C71-F735FE7FBFD1}" destId="{36FB16A1-B58B-48C9-9DC6-2B2D1E90B581}" srcOrd="0" destOrd="0" presId="urn:microsoft.com/office/officeart/2011/layout/HexagonRadial"/>
    <dgm:cxn modelId="{52847E22-421D-4164-846A-1E5853EC70A7}" type="presParOf" srcId="{527A4E66-D9CC-4DC3-9022-5FB42C8204DE}" destId="{D78C6750-7D05-4688-8A96-F93FA635EEA0}" srcOrd="4" destOrd="0" presId="urn:microsoft.com/office/officeart/2011/layout/HexagonRadial"/>
    <dgm:cxn modelId="{20424D4A-975F-4350-8265-A4583DD56262}" type="presParOf" srcId="{527A4E66-D9CC-4DC3-9022-5FB42C8204DE}" destId="{9FB8884D-0F35-419F-A586-798874F4562C}" srcOrd="5" destOrd="0" presId="urn:microsoft.com/office/officeart/2011/layout/HexagonRadial"/>
    <dgm:cxn modelId="{9B069739-8EAD-407E-8F36-D6FC769A93DF}" type="presParOf" srcId="{9FB8884D-0F35-419F-A586-798874F4562C}" destId="{2673074D-7140-4FE4-B67C-29AF8244DD1F}" srcOrd="0" destOrd="0" presId="urn:microsoft.com/office/officeart/2011/layout/HexagonRadial"/>
    <dgm:cxn modelId="{DC6C6ECE-EA8B-47F9-8BCB-310E2913873F}" type="presParOf" srcId="{527A4E66-D9CC-4DC3-9022-5FB42C8204DE}" destId="{1686E6CE-6A55-4BF7-98AA-72303EC516FF}" srcOrd="6" destOrd="0" presId="urn:microsoft.com/office/officeart/2011/layout/HexagonRadial"/>
    <dgm:cxn modelId="{2FDD7859-2E32-4F85-B927-8DE85ED4ADCA}" type="presParOf" srcId="{527A4E66-D9CC-4DC3-9022-5FB42C8204DE}" destId="{97EBC2D6-A0D7-469B-A01B-7964E99F8338}" srcOrd="7" destOrd="0" presId="urn:microsoft.com/office/officeart/2011/layout/HexagonRadial"/>
    <dgm:cxn modelId="{40724079-9388-44B5-A002-10453099DC22}" type="presParOf" srcId="{97EBC2D6-A0D7-469B-A01B-7964E99F8338}" destId="{5FA22C63-CAB8-47F0-ABEA-16409ACEFD9E}" srcOrd="0" destOrd="0" presId="urn:microsoft.com/office/officeart/2011/layout/HexagonRadial"/>
    <dgm:cxn modelId="{A43124E1-78EC-41E1-8048-258613F8CDDC}" type="presParOf" srcId="{527A4E66-D9CC-4DC3-9022-5FB42C8204DE}" destId="{BBD58DA5-D35F-43D9-949E-E2241D3E62DA}" srcOrd="8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C1A104A-C951-4E84-8889-70E7231A7BCB}" type="doc">
      <dgm:prSet loTypeId="urn:microsoft.com/office/officeart/2008/layout/AlternatingPictureBlocks" loCatId="list" qsTypeId="urn:microsoft.com/office/officeart/2005/8/quickstyle/3d3" qsCatId="3D" csTypeId="urn:microsoft.com/office/officeart/2005/8/colors/colorful4" csCatId="colorful" phldr="1"/>
      <dgm:spPr/>
    </dgm:pt>
    <dgm:pt modelId="{2387AC99-78F8-4623-8634-504581CFE023}">
      <dgm:prSet phldrT="[Text]"/>
      <dgm:spPr>
        <a:solidFill>
          <a:srgbClr val="7030A0"/>
        </a:solidFill>
      </dgm:spPr>
      <dgm:t>
        <a:bodyPr/>
        <a:lstStyle/>
        <a:p>
          <a:r>
            <a:rPr lang="en-US" dirty="0" smtClean="0"/>
            <a:t>Business Plan</a:t>
          </a:r>
          <a:endParaRPr lang="en-US" dirty="0"/>
        </a:p>
      </dgm:t>
    </dgm:pt>
    <dgm:pt modelId="{32E5ACC7-9072-4CEE-8E52-7E99D2963A1E}" type="parTrans" cxnId="{2452D128-B14E-4A0C-9444-8AC32A4B999A}">
      <dgm:prSet/>
      <dgm:spPr/>
      <dgm:t>
        <a:bodyPr/>
        <a:lstStyle/>
        <a:p>
          <a:endParaRPr lang="en-US"/>
        </a:p>
      </dgm:t>
    </dgm:pt>
    <dgm:pt modelId="{B0ADE8E5-AB30-410F-89DC-53C0940B822C}" type="sibTrans" cxnId="{2452D128-B14E-4A0C-9444-8AC32A4B999A}">
      <dgm:prSet/>
      <dgm:spPr/>
      <dgm:t>
        <a:bodyPr/>
        <a:lstStyle/>
        <a:p>
          <a:endParaRPr lang="en-US"/>
        </a:p>
      </dgm:t>
    </dgm:pt>
    <dgm:pt modelId="{6EB94F23-19C3-44ED-90A4-51715EC22DAD}">
      <dgm:prSet phldrT="[Text]"/>
      <dgm:spPr>
        <a:solidFill>
          <a:srgbClr val="457FC1"/>
        </a:solidFill>
      </dgm:spPr>
      <dgm:t>
        <a:bodyPr/>
        <a:lstStyle/>
        <a:p>
          <a:r>
            <a:rPr lang="en-US" dirty="0" smtClean="0"/>
            <a:t>Data Analytics Strategy</a:t>
          </a:r>
          <a:endParaRPr lang="en-US" dirty="0"/>
        </a:p>
      </dgm:t>
    </dgm:pt>
    <dgm:pt modelId="{0DFC88B6-167B-4F53-B312-411F84E8B214}" type="parTrans" cxnId="{76F31533-920A-4126-B0A9-0A3A9F035430}">
      <dgm:prSet/>
      <dgm:spPr/>
      <dgm:t>
        <a:bodyPr/>
        <a:lstStyle/>
        <a:p>
          <a:endParaRPr lang="en-US"/>
        </a:p>
      </dgm:t>
    </dgm:pt>
    <dgm:pt modelId="{42162167-BADA-4897-8F23-1EACD015AF2D}" type="sibTrans" cxnId="{76F31533-920A-4126-B0A9-0A3A9F035430}">
      <dgm:prSet/>
      <dgm:spPr/>
      <dgm:t>
        <a:bodyPr/>
        <a:lstStyle/>
        <a:p>
          <a:endParaRPr lang="en-US"/>
        </a:p>
      </dgm:t>
    </dgm:pt>
    <dgm:pt modelId="{5E9FCF7E-3517-4479-9BFC-9A1EC9EB0F8A}">
      <dgm:prSet phldrT="[Text]"/>
      <dgm:spPr/>
      <dgm:t>
        <a:bodyPr/>
        <a:lstStyle/>
        <a:p>
          <a:r>
            <a:rPr lang="en-US" dirty="0" smtClean="0"/>
            <a:t>Capability Review</a:t>
          </a:r>
          <a:endParaRPr lang="en-US" dirty="0"/>
        </a:p>
      </dgm:t>
    </dgm:pt>
    <dgm:pt modelId="{A9E1AA4A-D8FB-4C05-B2A8-74485FBB4574}" type="parTrans" cxnId="{AB4DAAE7-5EF2-466E-8AE9-CCB16441CBD7}">
      <dgm:prSet/>
      <dgm:spPr/>
      <dgm:t>
        <a:bodyPr/>
        <a:lstStyle/>
        <a:p>
          <a:endParaRPr lang="en-US"/>
        </a:p>
      </dgm:t>
    </dgm:pt>
    <dgm:pt modelId="{F8465F49-3957-44B8-B6AC-223904622AD7}" type="sibTrans" cxnId="{AB4DAAE7-5EF2-466E-8AE9-CCB16441CBD7}">
      <dgm:prSet/>
      <dgm:spPr/>
      <dgm:t>
        <a:bodyPr/>
        <a:lstStyle/>
        <a:p>
          <a:endParaRPr lang="en-US"/>
        </a:p>
      </dgm:t>
    </dgm:pt>
    <dgm:pt modelId="{90CBB5E6-EA89-4D7E-B487-D482BEB2A888}" type="pres">
      <dgm:prSet presAssocID="{1C1A104A-C951-4E84-8889-70E7231A7BCB}" presName="linearFlow" presStyleCnt="0">
        <dgm:presLayoutVars>
          <dgm:dir/>
          <dgm:resizeHandles val="exact"/>
        </dgm:presLayoutVars>
      </dgm:prSet>
      <dgm:spPr/>
    </dgm:pt>
    <dgm:pt modelId="{2A7C32F8-CBF0-47A7-A1BE-E1F31033CF21}" type="pres">
      <dgm:prSet presAssocID="{2387AC99-78F8-4623-8634-504581CFE023}" presName="comp" presStyleCnt="0"/>
      <dgm:spPr/>
    </dgm:pt>
    <dgm:pt modelId="{CB345A48-355F-4F91-B12B-FC05AF2813F5}" type="pres">
      <dgm:prSet presAssocID="{2387AC99-78F8-4623-8634-504581CFE023}" presName="rect2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B16D25-E4A8-4BA9-892E-DBD41C253EF4}" type="pres">
      <dgm:prSet presAssocID="{2387AC99-78F8-4623-8634-504581CFE023}" presName="rect1" presStyleLbl="lnNod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2000" r="-22000"/>
          </a:stretch>
        </a:blipFill>
      </dgm:spPr>
    </dgm:pt>
    <dgm:pt modelId="{A9E94DAF-DA0B-4EFF-9E83-53906F45F86F}" type="pres">
      <dgm:prSet presAssocID="{B0ADE8E5-AB30-410F-89DC-53C0940B822C}" presName="sibTrans" presStyleCnt="0"/>
      <dgm:spPr/>
    </dgm:pt>
    <dgm:pt modelId="{BD64F30F-7B34-4F1A-9D2B-38FCB2EE81B8}" type="pres">
      <dgm:prSet presAssocID="{6EB94F23-19C3-44ED-90A4-51715EC22DAD}" presName="comp" presStyleCnt="0"/>
      <dgm:spPr/>
    </dgm:pt>
    <dgm:pt modelId="{65916688-3777-44DD-BFE9-7A659C946872}" type="pres">
      <dgm:prSet presAssocID="{6EB94F23-19C3-44ED-90A4-51715EC22DAD}" presName="rect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540217-99C2-4437-9386-B19EE49152CC}" type="pres">
      <dgm:prSet presAssocID="{6EB94F23-19C3-44ED-90A4-51715EC22DAD}" presName="rect1" presStyleLbl="lnNode1" presStyleIdx="1" presStyleCnt="3"/>
      <dgm:spPr>
        <a:blipFill dpi="0" rotWithShape="1">
          <a:blip xmlns:r="http://schemas.openxmlformats.org/officeDocument/2006/relationships"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2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" t="-1000" r="-260" b="-1000"/>
          </a:stretch>
        </a:blipFill>
      </dgm:spPr>
    </dgm:pt>
    <dgm:pt modelId="{3E327691-598B-4311-9CEF-7B64CA488920}" type="pres">
      <dgm:prSet presAssocID="{42162167-BADA-4897-8F23-1EACD015AF2D}" presName="sibTrans" presStyleCnt="0"/>
      <dgm:spPr/>
    </dgm:pt>
    <dgm:pt modelId="{D99E7192-CDB5-431F-838B-45B5A3BF5AA2}" type="pres">
      <dgm:prSet presAssocID="{5E9FCF7E-3517-4479-9BFC-9A1EC9EB0F8A}" presName="comp" presStyleCnt="0"/>
      <dgm:spPr/>
    </dgm:pt>
    <dgm:pt modelId="{EA378225-42F5-4DC0-B831-B97EBBE80747}" type="pres">
      <dgm:prSet presAssocID="{5E9FCF7E-3517-4479-9BFC-9A1EC9EB0F8A}" presName="rect2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D589CA-8A1F-4B15-8BA2-23440952569E}" type="pres">
      <dgm:prSet presAssocID="{5E9FCF7E-3517-4479-9BFC-9A1EC9EB0F8A}" presName="rect1" presStyleLbl="lnNode1" presStyleIdx="2" presStyleCnt="3"/>
      <dgm:spPr>
        <a:blipFill dpi="0" rotWithShape="1">
          <a:blip xmlns:r="http://schemas.openxmlformats.org/officeDocument/2006/relationships"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459" t="243" r="-5459" b="243"/>
          </a:stretch>
        </a:blipFill>
      </dgm:spPr>
    </dgm:pt>
  </dgm:ptLst>
  <dgm:cxnLst>
    <dgm:cxn modelId="{2452D128-B14E-4A0C-9444-8AC32A4B999A}" srcId="{1C1A104A-C951-4E84-8889-70E7231A7BCB}" destId="{2387AC99-78F8-4623-8634-504581CFE023}" srcOrd="0" destOrd="0" parTransId="{32E5ACC7-9072-4CEE-8E52-7E99D2963A1E}" sibTransId="{B0ADE8E5-AB30-410F-89DC-53C0940B822C}"/>
    <dgm:cxn modelId="{8C3E5BC9-4376-4ACA-B60C-A27FD5FB85E4}" type="presOf" srcId="{2387AC99-78F8-4623-8634-504581CFE023}" destId="{CB345A48-355F-4F91-B12B-FC05AF2813F5}" srcOrd="0" destOrd="0" presId="urn:microsoft.com/office/officeart/2008/layout/AlternatingPictureBlocks"/>
    <dgm:cxn modelId="{6DAD1E81-B92A-4204-968B-424BFC59FD27}" type="presOf" srcId="{1C1A104A-C951-4E84-8889-70E7231A7BCB}" destId="{90CBB5E6-EA89-4D7E-B487-D482BEB2A888}" srcOrd="0" destOrd="0" presId="urn:microsoft.com/office/officeart/2008/layout/AlternatingPictureBlocks"/>
    <dgm:cxn modelId="{329508B7-2FF0-467D-B3F2-8586805E99FB}" type="presOf" srcId="{5E9FCF7E-3517-4479-9BFC-9A1EC9EB0F8A}" destId="{EA378225-42F5-4DC0-B831-B97EBBE80747}" srcOrd="0" destOrd="0" presId="urn:microsoft.com/office/officeart/2008/layout/AlternatingPictureBlocks"/>
    <dgm:cxn modelId="{AB4DAAE7-5EF2-466E-8AE9-CCB16441CBD7}" srcId="{1C1A104A-C951-4E84-8889-70E7231A7BCB}" destId="{5E9FCF7E-3517-4479-9BFC-9A1EC9EB0F8A}" srcOrd="2" destOrd="0" parTransId="{A9E1AA4A-D8FB-4C05-B2A8-74485FBB4574}" sibTransId="{F8465F49-3957-44B8-B6AC-223904622AD7}"/>
    <dgm:cxn modelId="{76F31533-920A-4126-B0A9-0A3A9F035430}" srcId="{1C1A104A-C951-4E84-8889-70E7231A7BCB}" destId="{6EB94F23-19C3-44ED-90A4-51715EC22DAD}" srcOrd="1" destOrd="0" parTransId="{0DFC88B6-167B-4F53-B312-411F84E8B214}" sibTransId="{42162167-BADA-4897-8F23-1EACD015AF2D}"/>
    <dgm:cxn modelId="{45B18266-213E-45D1-B9D6-8CBFB518E8CC}" type="presOf" srcId="{6EB94F23-19C3-44ED-90A4-51715EC22DAD}" destId="{65916688-3777-44DD-BFE9-7A659C946872}" srcOrd="0" destOrd="0" presId="urn:microsoft.com/office/officeart/2008/layout/AlternatingPictureBlocks"/>
    <dgm:cxn modelId="{2BBF8FDB-F932-46F7-A052-91E1126CE61D}" type="presParOf" srcId="{90CBB5E6-EA89-4D7E-B487-D482BEB2A888}" destId="{2A7C32F8-CBF0-47A7-A1BE-E1F31033CF21}" srcOrd="0" destOrd="0" presId="urn:microsoft.com/office/officeart/2008/layout/AlternatingPictureBlocks"/>
    <dgm:cxn modelId="{4D45F564-2847-4F9F-97E9-F4BE8AF8A822}" type="presParOf" srcId="{2A7C32F8-CBF0-47A7-A1BE-E1F31033CF21}" destId="{CB345A48-355F-4F91-B12B-FC05AF2813F5}" srcOrd="0" destOrd="0" presId="urn:microsoft.com/office/officeart/2008/layout/AlternatingPictureBlocks"/>
    <dgm:cxn modelId="{6785C918-1452-486D-8F69-C5C4FB78F7A3}" type="presParOf" srcId="{2A7C32F8-CBF0-47A7-A1BE-E1F31033CF21}" destId="{C9B16D25-E4A8-4BA9-892E-DBD41C253EF4}" srcOrd="1" destOrd="0" presId="urn:microsoft.com/office/officeart/2008/layout/AlternatingPictureBlocks"/>
    <dgm:cxn modelId="{94055AE1-893B-4DEA-926E-F1479B43D98A}" type="presParOf" srcId="{90CBB5E6-EA89-4D7E-B487-D482BEB2A888}" destId="{A9E94DAF-DA0B-4EFF-9E83-53906F45F86F}" srcOrd="1" destOrd="0" presId="urn:microsoft.com/office/officeart/2008/layout/AlternatingPictureBlocks"/>
    <dgm:cxn modelId="{E639F810-D8F4-44D6-900B-44147E67BEB7}" type="presParOf" srcId="{90CBB5E6-EA89-4D7E-B487-D482BEB2A888}" destId="{BD64F30F-7B34-4F1A-9D2B-38FCB2EE81B8}" srcOrd="2" destOrd="0" presId="urn:microsoft.com/office/officeart/2008/layout/AlternatingPictureBlocks"/>
    <dgm:cxn modelId="{DCF98A8F-42D5-457C-9F02-A6195D34C786}" type="presParOf" srcId="{BD64F30F-7B34-4F1A-9D2B-38FCB2EE81B8}" destId="{65916688-3777-44DD-BFE9-7A659C946872}" srcOrd="0" destOrd="0" presId="urn:microsoft.com/office/officeart/2008/layout/AlternatingPictureBlocks"/>
    <dgm:cxn modelId="{D0296797-C80F-4F55-9EE7-1F2C9797E449}" type="presParOf" srcId="{BD64F30F-7B34-4F1A-9D2B-38FCB2EE81B8}" destId="{2E540217-99C2-4437-9386-B19EE49152CC}" srcOrd="1" destOrd="0" presId="urn:microsoft.com/office/officeart/2008/layout/AlternatingPictureBlocks"/>
    <dgm:cxn modelId="{08DB361F-6CB4-47B6-927B-9E383D84A6D2}" type="presParOf" srcId="{90CBB5E6-EA89-4D7E-B487-D482BEB2A888}" destId="{3E327691-598B-4311-9CEF-7B64CA488920}" srcOrd="3" destOrd="0" presId="urn:microsoft.com/office/officeart/2008/layout/AlternatingPictureBlocks"/>
    <dgm:cxn modelId="{1C9C7C5F-D438-4B3A-892C-BA085E550C6A}" type="presParOf" srcId="{90CBB5E6-EA89-4D7E-B487-D482BEB2A888}" destId="{D99E7192-CDB5-431F-838B-45B5A3BF5AA2}" srcOrd="4" destOrd="0" presId="urn:microsoft.com/office/officeart/2008/layout/AlternatingPictureBlocks"/>
    <dgm:cxn modelId="{A41C890A-FF77-4ABC-96F7-AD7756FD4D9F}" type="presParOf" srcId="{D99E7192-CDB5-431F-838B-45B5A3BF5AA2}" destId="{EA378225-42F5-4DC0-B831-B97EBBE80747}" srcOrd="0" destOrd="0" presId="urn:microsoft.com/office/officeart/2008/layout/AlternatingPictureBlocks"/>
    <dgm:cxn modelId="{5B17A914-FC1F-4843-8284-F9908D51D8CB}" type="presParOf" srcId="{D99E7192-CDB5-431F-838B-45B5A3BF5AA2}" destId="{B1D589CA-8A1F-4B15-8BA2-23440952569E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A1923FF-A1CC-4A17-9FB2-AC85EC49550A}" type="doc">
      <dgm:prSet loTypeId="urn:microsoft.com/office/officeart/2011/layout/HexagonRadial" loCatId="cycle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177445E8-00F1-4630-8C4E-1C45E16680F8}">
      <dgm:prSet phldrT="[Text]"/>
      <dgm:spPr/>
      <dgm:t>
        <a:bodyPr/>
        <a:lstStyle/>
        <a:p>
          <a:r>
            <a:rPr lang="en-US" dirty="0" smtClean="0"/>
            <a:t>Systems Assurance and Data Analytics</a:t>
          </a:r>
          <a:endParaRPr lang="en-US" dirty="0"/>
        </a:p>
      </dgm:t>
    </dgm:pt>
    <dgm:pt modelId="{3890BF62-4DD8-44E1-9DB4-861896B97C12}" type="parTrans" cxnId="{D8D144CE-63CA-4047-B9C8-619F77646321}">
      <dgm:prSet/>
      <dgm:spPr/>
      <dgm:t>
        <a:bodyPr/>
        <a:lstStyle/>
        <a:p>
          <a:endParaRPr lang="en-US"/>
        </a:p>
      </dgm:t>
    </dgm:pt>
    <dgm:pt modelId="{35CCF6EF-5C8B-4065-874E-CDBE4DDB1A6B}" type="sibTrans" cxnId="{D8D144CE-63CA-4047-B9C8-619F77646321}">
      <dgm:prSet/>
      <dgm:spPr/>
      <dgm:t>
        <a:bodyPr/>
        <a:lstStyle/>
        <a:p>
          <a:endParaRPr lang="en-US"/>
        </a:p>
      </dgm:t>
    </dgm:pt>
    <dgm:pt modelId="{B5053D08-B18E-45E0-BF3F-C42C3540B6FB}">
      <dgm:prSet phldrT="[Text]"/>
      <dgm:spPr>
        <a:noFill/>
      </dgm:spPr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Organisational Change</a:t>
          </a:r>
          <a:endParaRPr lang="en-US" dirty="0">
            <a:solidFill>
              <a:schemeClr val="bg1"/>
            </a:solidFill>
          </a:endParaRPr>
        </a:p>
      </dgm:t>
    </dgm:pt>
    <dgm:pt modelId="{2BEDE37B-E80F-4CC1-8932-2F4309F65867}" type="parTrans" cxnId="{7CE2C388-7331-4836-BE91-E3BD7D065A9A}">
      <dgm:prSet/>
      <dgm:spPr/>
      <dgm:t>
        <a:bodyPr/>
        <a:lstStyle/>
        <a:p>
          <a:endParaRPr lang="en-US"/>
        </a:p>
      </dgm:t>
    </dgm:pt>
    <dgm:pt modelId="{70047563-4B7C-490A-A9FB-4AA8433205CC}" type="sibTrans" cxnId="{7CE2C388-7331-4836-BE91-E3BD7D065A9A}">
      <dgm:prSet/>
      <dgm:spPr/>
      <dgm:t>
        <a:bodyPr/>
        <a:lstStyle/>
        <a:p>
          <a:endParaRPr lang="en-US"/>
        </a:p>
      </dgm:t>
    </dgm:pt>
    <dgm:pt modelId="{2B58CD76-80B6-4B86-B1A5-E8583F2984EC}">
      <dgm:prSet phldrT="[Text]"/>
      <dgm:spPr>
        <a:noFill/>
      </dgm:spPr>
      <dgm:t>
        <a:bodyPr/>
        <a:lstStyle/>
        <a:p>
          <a:r>
            <a:rPr lang="en-US" dirty="0" smtClean="0"/>
            <a:t>Senior Executive Director Role</a:t>
          </a:r>
          <a:endParaRPr lang="en-US" dirty="0"/>
        </a:p>
      </dgm:t>
    </dgm:pt>
    <dgm:pt modelId="{BAC58900-66ED-4C22-9EA3-297D8666923E}" type="parTrans" cxnId="{62604E84-8C00-42E6-A88C-1121DE4FDE91}">
      <dgm:prSet/>
      <dgm:spPr/>
      <dgm:t>
        <a:bodyPr/>
        <a:lstStyle/>
        <a:p>
          <a:endParaRPr lang="en-US"/>
        </a:p>
      </dgm:t>
    </dgm:pt>
    <dgm:pt modelId="{D20D4BE4-437B-41F5-A04F-4A1B5841F440}" type="sibTrans" cxnId="{62604E84-8C00-42E6-A88C-1121DE4FDE91}">
      <dgm:prSet/>
      <dgm:spPr/>
      <dgm:t>
        <a:bodyPr/>
        <a:lstStyle/>
        <a:p>
          <a:endParaRPr lang="en-US"/>
        </a:p>
      </dgm:t>
    </dgm:pt>
    <dgm:pt modelId="{371342D0-9DF7-4878-A9AA-0182860626B6}">
      <dgm:prSet phldrT="[Text]"/>
      <dgm:spPr>
        <a:solidFill>
          <a:srgbClr val="457FC1"/>
        </a:solidFill>
      </dgm:spPr>
      <dgm:t>
        <a:bodyPr/>
        <a:lstStyle/>
        <a:p>
          <a:r>
            <a:rPr lang="en-US" dirty="0" smtClean="0"/>
            <a:t> Data Analytics</a:t>
          </a:r>
          <a:endParaRPr lang="en-US" dirty="0"/>
        </a:p>
      </dgm:t>
    </dgm:pt>
    <dgm:pt modelId="{F0D99817-975D-4074-8F32-B9641F91EAFD}" type="parTrans" cxnId="{0E0F439A-93A4-474D-A7B3-7288852A0B3C}">
      <dgm:prSet/>
      <dgm:spPr/>
      <dgm:t>
        <a:bodyPr/>
        <a:lstStyle/>
        <a:p>
          <a:endParaRPr lang="en-US"/>
        </a:p>
      </dgm:t>
    </dgm:pt>
    <dgm:pt modelId="{678A71E4-509C-4F25-AE8A-A08FAB7CD84C}" type="sibTrans" cxnId="{0E0F439A-93A4-474D-A7B3-7288852A0B3C}">
      <dgm:prSet/>
      <dgm:spPr/>
      <dgm:t>
        <a:bodyPr/>
        <a:lstStyle/>
        <a:p>
          <a:endParaRPr lang="en-US"/>
        </a:p>
      </dgm:t>
    </dgm:pt>
    <dgm:pt modelId="{10E20FBC-BC15-464E-9535-3E632D0BA413}">
      <dgm:prSet phldrT="[Text]"/>
      <dgm:spPr>
        <a:solidFill>
          <a:srgbClr val="7030A0"/>
        </a:solidFill>
      </dgm:spPr>
      <dgm:t>
        <a:bodyPr/>
        <a:lstStyle/>
        <a:p>
          <a:r>
            <a:rPr lang="en-US" dirty="0" smtClean="0"/>
            <a:t>Business plan</a:t>
          </a:r>
          <a:endParaRPr lang="en-US" dirty="0"/>
        </a:p>
      </dgm:t>
    </dgm:pt>
    <dgm:pt modelId="{4F631667-884A-4A94-B82C-A4E9E457E798}" type="sibTrans" cxnId="{50EC5456-8A0C-4645-8766-805B489A59A5}">
      <dgm:prSet/>
      <dgm:spPr/>
      <dgm:t>
        <a:bodyPr/>
        <a:lstStyle/>
        <a:p>
          <a:endParaRPr lang="en-US"/>
        </a:p>
      </dgm:t>
    </dgm:pt>
    <dgm:pt modelId="{9D416E49-E986-4931-B882-AF926D97507F}" type="parTrans" cxnId="{50EC5456-8A0C-4645-8766-805B489A59A5}">
      <dgm:prSet/>
      <dgm:spPr/>
      <dgm:t>
        <a:bodyPr/>
        <a:lstStyle/>
        <a:p>
          <a:endParaRPr lang="en-US"/>
        </a:p>
      </dgm:t>
    </dgm:pt>
    <dgm:pt modelId="{527A4E66-D9CC-4DC3-9022-5FB42C8204DE}" type="pres">
      <dgm:prSet presAssocID="{1A1923FF-A1CC-4A17-9FB2-AC85EC49550A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BF270515-B3F9-45CB-9F78-C4AD6B62AEE1}" type="pres">
      <dgm:prSet presAssocID="{177445E8-00F1-4630-8C4E-1C45E16680F8}" presName="Parent" presStyleLbl="node0" presStyleIdx="0" presStyleCnt="1" custLinFactNeighborX="-72820" custLinFactNeighborY="-88384">
        <dgm:presLayoutVars>
          <dgm:chMax val="6"/>
          <dgm:chPref val="6"/>
        </dgm:presLayoutVars>
      </dgm:prSet>
      <dgm:spPr/>
      <dgm:t>
        <a:bodyPr/>
        <a:lstStyle/>
        <a:p>
          <a:endParaRPr lang="en-US"/>
        </a:p>
      </dgm:t>
    </dgm:pt>
    <dgm:pt modelId="{A6C2F67C-5982-4898-8A09-E2584835ACCA}" type="pres">
      <dgm:prSet presAssocID="{B5053D08-B18E-45E0-BF3F-C42C3540B6FB}" presName="Accent1" presStyleCnt="0"/>
      <dgm:spPr/>
    </dgm:pt>
    <dgm:pt modelId="{03A2F24C-DDEF-4C23-8322-3680BB37B9F0}" type="pres">
      <dgm:prSet presAssocID="{B5053D08-B18E-45E0-BF3F-C42C3540B6FB}" presName="Accent" presStyleLbl="bgShp" presStyleIdx="0" presStyleCnt="4"/>
      <dgm:spPr/>
    </dgm:pt>
    <dgm:pt modelId="{66629B64-27D9-4DA0-94D5-91877C8BD7CB}" type="pres">
      <dgm:prSet presAssocID="{B5053D08-B18E-45E0-BF3F-C42C3540B6FB}" presName="Child1" presStyleLbl="node1" presStyleIdx="0" presStyleCnt="4" custScaleX="81863" custScaleY="84127" custLinFactX="-594" custLinFactY="52577" custLinFactNeighborX="-100000" custLinFactNeighbor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2874C5-F016-4CC5-9C71-F735FE7FBFD1}" type="pres">
      <dgm:prSet presAssocID="{2B58CD76-80B6-4B86-B1A5-E8583F2984EC}" presName="Accent2" presStyleCnt="0"/>
      <dgm:spPr/>
    </dgm:pt>
    <dgm:pt modelId="{36FB16A1-B58B-48C9-9DC6-2B2D1E90B581}" type="pres">
      <dgm:prSet presAssocID="{2B58CD76-80B6-4B86-B1A5-E8583F2984EC}" presName="Accent" presStyleLbl="bgShp" presStyleIdx="1" presStyleCnt="4" custScaleX="81863" custScaleY="84127" custLinFactX="-100000" custLinFactY="100000" custLinFactNeighborX="-185305" custLinFactNeighborY="125672"/>
      <dgm:spPr/>
    </dgm:pt>
    <dgm:pt modelId="{D78C6750-7D05-4688-8A96-F93FA635EEA0}" type="pres">
      <dgm:prSet presAssocID="{2B58CD76-80B6-4B86-B1A5-E8583F2984EC}" presName="Child2" presStyleLbl="node1" presStyleIdx="1" presStyleCnt="4" custScaleX="81863" custScaleY="84127" custLinFactX="-100000" custLinFactNeighborX="-156229" custLinFactNeighborY="299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B8884D-0F35-419F-A586-798874F4562C}" type="pres">
      <dgm:prSet presAssocID="{371342D0-9DF7-4878-A9AA-0182860626B6}" presName="Accent3" presStyleCnt="0"/>
      <dgm:spPr/>
    </dgm:pt>
    <dgm:pt modelId="{2673074D-7140-4FE4-B67C-29AF8244DD1F}" type="pres">
      <dgm:prSet presAssocID="{371342D0-9DF7-4878-A9AA-0182860626B6}" presName="Accent" presStyleLbl="bgShp" presStyleIdx="2" presStyleCnt="4" custScaleX="81863" custScaleY="84127" custLinFactX="-261377" custLinFactNeighborX="-300000" custLinFactNeighborY="-89220"/>
      <dgm:spPr/>
    </dgm:pt>
    <dgm:pt modelId="{1686E6CE-6A55-4BF7-98AA-72303EC516FF}" type="pres">
      <dgm:prSet presAssocID="{371342D0-9DF7-4878-A9AA-0182860626B6}" presName="Child3" presStyleLbl="node1" presStyleIdx="2" presStyleCnt="4" custScaleX="81831" custScaleY="84147" custLinFactX="-100000" custLinFactY="-6762" custLinFactNeighborX="-163817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EBC2D6-A0D7-469B-A01B-7964E99F8338}" type="pres">
      <dgm:prSet presAssocID="{10E20FBC-BC15-464E-9535-3E632D0BA413}" presName="Accent4" presStyleCnt="0"/>
      <dgm:spPr/>
    </dgm:pt>
    <dgm:pt modelId="{5FA22C63-CAB8-47F0-ABEA-16409ACEFD9E}" type="pres">
      <dgm:prSet presAssocID="{10E20FBC-BC15-464E-9535-3E632D0BA413}" presName="Accent" presStyleLbl="bgShp" presStyleIdx="3" presStyleCnt="4" custScaleX="81863" custScaleY="84127" custLinFactX="-200000" custLinFactY="-100000" custLinFactNeighborX="-294010" custLinFactNeighborY="-166076"/>
      <dgm:spPr/>
    </dgm:pt>
    <dgm:pt modelId="{BBD58DA5-D35F-43D9-949E-E2241D3E62DA}" type="pres">
      <dgm:prSet presAssocID="{10E20FBC-BC15-464E-9535-3E632D0BA413}" presName="Child4" presStyleLbl="node1" presStyleIdx="3" presStyleCnt="4" custScaleX="81831" custScaleY="84147" custLinFactX="-4403" custLinFactY="-17907" custLinFactNeighborX="-100000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97C41FE-CCD0-40E9-8AAD-A7B2E079B5A8}" type="presOf" srcId="{1A1923FF-A1CC-4A17-9FB2-AC85EC49550A}" destId="{527A4E66-D9CC-4DC3-9022-5FB42C8204DE}" srcOrd="0" destOrd="0" presId="urn:microsoft.com/office/officeart/2011/layout/HexagonRadial"/>
    <dgm:cxn modelId="{7CE2C388-7331-4836-BE91-E3BD7D065A9A}" srcId="{177445E8-00F1-4630-8C4E-1C45E16680F8}" destId="{B5053D08-B18E-45E0-BF3F-C42C3540B6FB}" srcOrd="0" destOrd="0" parTransId="{2BEDE37B-E80F-4CC1-8932-2F4309F65867}" sibTransId="{70047563-4B7C-490A-A9FB-4AA8433205CC}"/>
    <dgm:cxn modelId="{62604E84-8C00-42E6-A88C-1121DE4FDE91}" srcId="{177445E8-00F1-4630-8C4E-1C45E16680F8}" destId="{2B58CD76-80B6-4B86-B1A5-E8583F2984EC}" srcOrd="1" destOrd="0" parTransId="{BAC58900-66ED-4C22-9EA3-297D8666923E}" sibTransId="{D20D4BE4-437B-41F5-A04F-4A1B5841F440}"/>
    <dgm:cxn modelId="{50EC5456-8A0C-4645-8766-805B489A59A5}" srcId="{177445E8-00F1-4630-8C4E-1C45E16680F8}" destId="{10E20FBC-BC15-464E-9535-3E632D0BA413}" srcOrd="3" destOrd="0" parTransId="{9D416E49-E986-4931-B882-AF926D97507F}" sibTransId="{4F631667-884A-4A94-B82C-A4E9E457E798}"/>
    <dgm:cxn modelId="{CDC9AF23-2A45-4C7E-95CD-D4C1A21CC37C}" type="presOf" srcId="{10E20FBC-BC15-464E-9535-3E632D0BA413}" destId="{BBD58DA5-D35F-43D9-949E-E2241D3E62DA}" srcOrd="0" destOrd="0" presId="urn:microsoft.com/office/officeart/2011/layout/HexagonRadial"/>
    <dgm:cxn modelId="{0E0F439A-93A4-474D-A7B3-7288852A0B3C}" srcId="{177445E8-00F1-4630-8C4E-1C45E16680F8}" destId="{371342D0-9DF7-4878-A9AA-0182860626B6}" srcOrd="2" destOrd="0" parTransId="{F0D99817-975D-4074-8F32-B9641F91EAFD}" sibTransId="{678A71E4-509C-4F25-AE8A-A08FAB7CD84C}"/>
    <dgm:cxn modelId="{E14E5073-80D7-4097-9CF5-06B9B7A8CA1D}" type="presOf" srcId="{2B58CD76-80B6-4B86-B1A5-E8583F2984EC}" destId="{D78C6750-7D05-4688-8A96-F93FA635EEA0}" srcOrd="0" destOrd="0" presId="urn:microsoft.com/office/officeart/2011/layout/HexagonRadial"/>
    <dgm:cxn modelId="{8D618C5B-C169-408F-A869-9A584BFF1156}" type="presOf" srcId="{B5053D08-B18E-45E0-BF3F-C42C3540B6FB}" destId="{66629B64-27D9-4DA0-94D5-91877C8BD7CB}" srcOrd="0" destOrd="0" presId="urn:microsoft.com/office/officeart/2011/layout/HexagonRadial"/>
    <dgm:cxn modelId="{F38468F1-1239-4D9C-A233-2657CAEA45B6}" type="presOf" srcId="{371342D0-9DF7-4878-A9AA-0182860626B6}" destId="{1686E6CE-6A55-4BF7-98AA-72303EC516FF}" srcOrd="0" destOrd="0" presId="urn:microsoft.com/office/officeart/2011/layout/HexagonRadial"/>
    <dgm:cxn modelId="{D8D144CE-63CA-4047-B9C8-619F77646321}" srcId="{1A1923FF-A1CC-4A17-9FB2-AC85EC49550A}" destId="{177445E8-00F1-4630-8C4E-1C45E16680F8}" srcOrd="0" destOrd="0" parTransId="{3890BF62-4DD8-44E1-9DB4-861896B97C12}" sibTransId="{35CCF6EF-5C8B-4065-874E-CDBE4DDB1A6B}"/>
    <dgm:cxn modelId="{4293B428-5192-4FBD-AF2F-CAA8306CDD81}" type="presOf" srcId="{177445E8-00F1-4630-8C4E-1C45E16680F8}" destId="{BF270515-B3F9-45CB-9F78-C4AD6B62AEE1}" srcOrd="0" destOrd="0" presId="urn:microsoft.com/office/officeart/2011/layout/HexagonRadial"/>
    <dgm:cxn modelId="{86439033-B7F1-4B3D-B5D7-FA85FAC5AFF4}" type="presParOf" srcId="{527A4E66-D9CC-4DC3-9022-5FB42C8204DE}" destId="{BF270515-B3F9-45CB-9F78-C4AD6B62AEE1}" srcOrd="0" destOrd="0" presId="urn:microsoft.com/office/officeart/2011/layout/HexagonRadial"/>
    <dgm:cxn modelId="{3B705F53-1C36-456D-9B51-F81BE08B9B99}" type="presParOf" srcId="{527A4E66-D9CC-4DC3-9022-5FB42C8204DE}" destId="{A6C2F67C-5982-4898-8A09-E2584835ACCA}" srcOrd="1" destOrd="0" presId="urn:microsoft.com/office/officeart/2011/layout/HexagonRadial"/>
    <dgm:cxn modelId="{B2684643-FFDD-4261-92D3-684431B49616}" type="presParOf" srcId="{A6C2F67C-5982-4898-8A09-E2584835ACCA}" destId="{03A2F24C-DDEF-4C23-8322-3680BB37B9F0}" srcOrd="0" destOrd="0" presId="urn:microsoft.com/office/officeart/2011/layout/HexagonRadial"/>
    <dgm:cxn modelId="{6731024C-07DF-40F5-8398-BF871B547FF3}" type="presParOf" srcId="{527A4E66-D9CC-4DC3-9022-5FB42C8204DE}" destId="{66629B64-27D9-4DA0-94D5-91877C8BD7CB}" srcOrd="2" destOrd="0" presId="urn:microsoft.com/office/officeart/2011/layout/HexagonRadial"/>
    <dgm:cxn modelId="{EC2CEDA8-5534-4BDF-AC27-EF6117459D66}" type="presParOf" srcId="{527A4E66-D9CC-4DC3-9022-5FB42C8204DE}" destId="{F92874C5-F016-4CC5-9C71-F735FE7FBFD1}" srcOrd="3" destOrd="0" presId="urn:microsoft.com/office/officeart/2011/layout/HexagonRadial"/>
    <dgm:cxn modelId="{9FC09C8A-CF93-46EE-89F1-5102E4CAA897}" type="presParOf" srcId="{F92874C5-F016-4CC5-9C71-F735FE7FBFD1}" destId="{36FB16A1-B58B-48C9-9DC6-2B2D1E90B581}" srcOrd="0" destOrd="0" presId="urn:microsoft.com/office/officeart/2011/layout/HexagonRadial"/>
    <dgm:cxn modelId="{52847E22-421D-4164-846A-1E5853EC70A7}" type="presParOf" srcId="{527A4E66-D9CC-4DC3-9022-5FB42C8204DE}" destId="{D78C6750-7D05-4688-8A96-F93FA635EEA0}" srcOrd="4" destOrd="0" presId="urn:microsoft.com/office/officeart/2011/layout/HexagonRadial"/>
    <dgm:cxn modelId="{20424D4A-975F-4350-8265-A4583DD56262}" type="presParOf" srcId="{527A4E66-D9CC-4DC3-9022-5FB42C8204DE}" destId="{9FB8884D-0F35-419F-A586-798874F4562C}" srcOrd="5" destOrd="0" presId="urn:microsoft.com/office/officeart/2011/layout/HexagonRadial"/>
    <dgm:cxn modelId="{9B069739-8EAD-407E-8F36-D6FC769A93DF}" type="presParOf" srcId="{9FB8884D-0F35-419F-A586-798874F4562C}" destId="{2673074D-7140-4FE4-B67C-29AF8244DD1F}" srcOrd="0" destOrd="0" presId="urn:microsoft.com/office/officeart/2011/layout/HexagonRadial"/>
    <dgm:cxn modelId="{DC6C6ECE-EA8B-47F9-8BCB-310E2913873F}" type="presParOf" srcId="{527A4E66-D9CC-4DC3-9022-5FB42C8204DE}" destId="{1686E6CE-6A55-4BF7-98AA-72303EC516FF}" srcOrd="6" destOrd="0" presId="urn:microsoft.com/office/officeart/2011/layout/HexagonRadial"/>
    <dgm:cxn modelId="{2FDD7859-2E32-4F85-B927-8DE85ED4ADCA}" type="presParOf" srcId="{527A4E66-D9CC-4DC3-9022-5FB42C8204DE}" destId="{97EBC2D6-A0D7-469B-A01B-7964E99F8338}" srcOrd="7" destOrd="0" presId="urn:microsoft.com/office/officeart/2011/layout/HexagonRadial"/>
    <dgm:cxn modelId="{40724079-9388-44B5-A002-10453099DC22}" type="presParOf" srcId="{97EBC2D6-A0D7-469B-A01B-7964E99F8338}" destId="{5FA22C63-CAB8-47F0-ABEA-16409ACEFD9E}" srcOrd="0" destOrd="0" presId="urn:microsoft.com/office/officeart/2011/layout/HexagonRadial"/>
    <dgm:cxn modelId="{A43124E1-78EC-41E1-8048-258613F8CDDC}" type="presParOf" srcId="{527A4E66-D9CC-4DC3-9022-5FB42C8204DE}" destId="{BBD58DA5-D35F-43D9-949E-E2241D3E62DA}" srcOrd="8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C1A104A-C951-4E84-8889-70E7231A7BCB}" type="doc">
      <dgm:prSet loTypeId="urn:microsoft.com/office/officeart/2008/layout/AlternatingPictureBlocks" loCatId="list" qsTypeId="urn:microsoft.com/office/officeart/2005/8/quickstyle/3d3" qsCatId="3D" csTypeId="urn:microsoft.com/office/officeart/2005/8/colors/colorful4" csCatId="colorful" phldr="1"/>
      <dgm:spPr/>
    </dgm:pt>
    <dgm:pt modelId="{2387AC99-78F8-4623-8634-504581CFE023}">
      <dgm:prSet phldrT="[Text]"/>
      <dgm:spPr>
        <a:solidFill>
          <a:srgbClr val="7030A0"/>
        </a:solidFill>
      </dgm:spPr>
      <dgm:t>
        <a:bodyPr/>
        <a:lstStyle/>
        <a:p>
          <a:r>
            <a:rPr lang="en-US" dirty="0" smtClean="0"/>
            <a:t>Business Plan</a:t>
          </a:r>
          <a:endParaRPr lang="en-US" dirty="0"/>
        </a:p>
      </dgm:t>
    </dgm:pt>
    <dgm:pt modelId="{32E5ACC7-9072-4CEE-8E52-7E99D2963A1E}" type="parTrans" cxnId="{2452D128-B14E-4A0C-9444-8AC32A4B999A}">
      <dgm:prSet/>
      <dgm:spPr/>
      <dgm:t>
        <a:bodyPr/>
        <a:lstStyle/>
        <a:p>
          <a:endParaRPr lang="en-US"/>
        </a:p>
      </dgm:t>
    </dgm:pt>
    <dgm:pt modelId="{B0ADE8E5-AB30-410F-89DC-53C0940B822C}" type="sibTrans" cxnId="{2452D128-B14E-4A0C-9444-8AC32A4B999A}">
      <dgm:prSet/>
      <dgm:spPr/>
      <dgm:t>
        <a:bodyPr/>
        <a:lstStyle/>
        <a:p>
          <a:endParaRPr lang="en-US"/>
        </a:p>
      </dgm:t>
    </dgm:pt>
    <dgm:pt modelId="{6EB94F23-19C3-44ED-90A4-51715EC22DAD}">
      <dgm:prSet phldrT="[Text]"/>
      <dgm:spPr>
        <a:solidFill>
          <a:srgbClr val="457FC1"/>
        </a:solidFill>
      </dgm:spPr>
      <dgm:t>
        <a:bodyPr/>
        <a:lstStyle/>
        <a:p>
          <a:r>
            <a:rPr lang="en-US" dirty="0" smtClean="0"/>
            <a:t>Data Analytics Strategy</a:t>
          </a:r>
          <a:endParaRPr lang="en-US" dirty="0"/>
        </a:p>
      </dgm:t>
    </dgm:pt>
    <dgm:pt modelId="{0DFC88B6-167B-4F53-B312-411F84E8B214}" type="parTrans" cxnId="{76F31533-920A-4126-B0A9-0A3A9F035430}">
      <dgm:prSet/>
      <dgm:spPr/>
      <dgm:t>
        <a:bodyPr/>
        <a:lstStyle/>
        <a:p>
          <a:endParaRPr lang="en-US"/>
        </a:p>
      </dgm:t>
    </dgm:pt>
    <dgm:pt modelId="{42162167-BADA-4897-8F23-1EACD015AF2D}" type="sibTrans" cxnId="{76F31533-920A-4126-B0A9-0A3A9F035430}">
      <dgm:prSet/>
      <dgm:spPr/>
      <dgm:t>
        <a:bodyPr/>
        <a:lstStyle/>
        <a:p>
          <a:endParaRPr lang="en-US"/>
        </a:p>
      </dgm:t>
    </dgm:pt>
    <dgm:pt modelId="{90CBB5E6-EA89-4D7E-B487-D482BEB2A888}" type="pres">
      <dgm:prSet presAssocID="{1C1A104A-C951-4E84-8889-70E7231A7BCB}" presName="linearFlow" presStyleCnt="0">
        <dgm:presLayoutVars>
          <dgm:dir/>
          <dgm:resizeHandles val="exact"/>
        </dgm:presLayoutVars>
      </dgm:prSet>
      <dgm:spPr/>
    </dgm:pt>
    <dgm:pt modelId="{2A7C32F8-CBF0-47A7-A1BE-E1F31033CF21}" type="pres">
      <dgm:prSet presAssocID="{2387AC99-78F8-4623-8634-504581CFE023}" presName="comp" presStyleCnt="0"/>
      <dgm:spPr/>
    </dgm:pt>
    <dgm:pt modelId="{CB345A48-355F-4F91-B12B-FC05AF2813F5}" type="pres">
      <dgm:prSet presAssocID="{2387AC99-78F8-4623-8634-504581CFE023}" presName="rect2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B16D25-E4A8-4BA9-892E-DBD41C253EF4}" type="pres">
      <dgm:prSet presAssocID="{2387AC99-78F8-4623-8634-504581CFE023}" presName="rect1" presStyleLbl="lnNode1" presStyleIdx="0" presStyleCnt="2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2000" r="-22000"/>
          </a:stretch>
        </a:blipFill>
      </dgm:spPr>
    </dgm:pt>
    <dgm:pt modelId="{A9E94DAF-DA0B-4EFF-9E83-53906F45F86F}" type="pres">
      <dgm:prSet presAssocID="{B0ADE8E5-AB30-410F-89DC-53C0940B822C}" presName="sibTrans" presStyleCnt="0"/>
      <dgm:spPr/>
    </dgm:pt>
    <dgm:pt modelId="{BD64F30F-7B34-4F1A-9D2B-38FCB2EE81B8}" type="pres">
      <dgm:prSet presAssocID="{6EB94F23-19C3-44ED-90A4-51715EC22DAD}" presName="comp" presStyleCnt="0"/>
      <dgm:spPr/>
    </dgm:pt>
    <dgm:pt modelId="{65916688-3777-44DD-BFE9-7A659C946872}" type="pres">
      <dgm:prSet presAssocID="{6EB94F23-19C3-44ED-90A4-51715EC22DAD}" presName="rect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540217-99C2-4437-9386-B19EE49152CC}" type="pres">
      <dgm:prSet presAssocID="{6EB94F23-19C3-44ED-90A4-51715EC22DAD}" presName="rect1" presStyleLbl="lnNode1" presStyleIdx="1" presStyleCnt="2"/>
      <dgm:spPr>
        <a:blipFill dpi="0" rotWithShape="1">
          <a:blip xmlns:r="http://schemas.openxmlformats.org/officeDocument/2006/relationships"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2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" t="-1000" r="-260" b="-1000"/>
          </a:stretch>
        </a:blipFill>
      </dgm:spPr>
    </dgm:pt>
  </dgm:ptLst>
  <dgm:cxnLst>
    <dgm:cxn modelId="{45B18266-213E-45D1-B9D6-8CBFB518E8CC}" type="presOf" srcId="{6EB94F23-19C3-44ED-90A4-51715EC22DAD}" destId="{65916688-3777-44DD-BFE9-7A659C946872}" srcOrd="0" destOrd="0" presId="urn:microsoft.com/office/officeart/2008/layout/AlternatingPictureBlocks"/>
    <dgm:cxn modelId="{8C3E5BC9-4376-4ACA-B60C-A27FD5FB85E4}" type="presOf" srcId="{2387AC99-78F8-4623-8634-504581CFE023}" destId="{CB345A48-355F-4F91-B12B-FC05AF2813F5}" srcOrd="0" destOrd="0" presId="urn:microsoft.com/office/officeart/2008/layout/AlternatingPictureBlocks"/>
    <dgm:cxn modelId="{76F31533-920A-4126-B0A9-0A3A9F035430}" srcId="{1C1A104A-C951-4E84-8889-70E7231A7BCB}" destId="{6EB94F23-19C3-44ED-90A4-51715EC22DAD}" srcOrd="1" destOrd="0" parTransId="{0DFC88B6-167B-4F53-B312-411F84E8B214}" sibTransId="{42162167-BADA-4897-8F23-1EACD015AF2D}"/>
    <dgm:cxn modelId="{6DAD1E81-B92A-4204-968B-424BFC59FD27}" type="presOf" srcId="{1C1A104A-C951-4E84-8889-70E7231A7BCB}" destId="{90CBB5E6-EA89-4D7E-B487-D482BEB2A888}" srcOrd="0" destOrd="0" presId="urn:microsoft.com/office/officeart/2008/layout/AlternatingPictureBlocks"/>
    <dgm:cxn modelId="{2452D128-B14E-4A0C-9444-8AC32A4B999A}" srcId="{1C1A104A-C951-4E84-8889-70E7231A7BCB}" destId="{2387AC99-78F8-4623-8634-504581CFE023}" srcOrd="0" destOrd="0" parTransId="{32E5ACC7-9072-4CEE-8E52-7E99D2963A1E}" sibTransId="{B0ADE8E5-AB30-410F-89DC-53C0940B822C}"/>
    <dgm:cxn modelId="{2BBF8FDB-F932-46F7-A052-91E1126CE61D}" type="presParOf" srcId="{90CBB5E6-EA89-4D7E-B487-D482BEB2A888}" destId="{2A7C32F8-CBF0-47A7-A1BE-E1F31033CF21}" srcOrd="0" destOrd="0" presId="urn:microsoft.com/office/officeart/2008/layout/AlternatingPictureBlocks"/>
    <dgm:cxn modelId="{4D45F564-2847-4F9F-97E9-F4BE8AF8A822}" type="presParOf" srcId="{2A7C32F8-CBF0-47A7-A1BE-E1F31033CF21}" destId="{CB345A48-355F-4F91-B12B-FC05AF2813F5}" srcOrd="0" destOrd="0" presId="urn:microsoft.com/office/officeart/2008/layout/AlternatingPictureBlocks"/>
    <dgm:cxn modelId="{6785C918-1452-486D-8F69-C5C4FB78F7A3}" type="presParOf" srcId="{2A7C32F8-CBF0-47A7-A1BE-E1F31033CF21}" destId="{C9B16D25-E4A8-4BA9-892E-DBD41C253EF4}" srcOrd="1" destOrd="0" presId="urn:microsoft.com/office/officeart/2008/layout/AlternatingPictureBlocks"/>
    <dgm:cxn modelId="{94055AE1-893B-4DEA-926E-F1479B43D98A}" type="presParOf" srcId="{90CBB5E6-EA89-4D7E-B487-D482BEB2A888}" destId="{A9E94DAF-DA0B-4EFF-9E83-53906F45F86F}" srcOrd="1" destOrd="0" presId="urn:microsoft.com/office/officeart/2008/layout/AlternatingPictureBlocks"/>
    <dgm:cxn modelId="{E639F810-D8F4-44D6-900B-44147E67BEB7}" type="presParOf" srcId="{90CBB5E6-EA89-4D7E-B487-D482BEB2A888}" destId="{BD64F30F-7B34-4F1A-9D2B-38FCB2EE81B8}" srcOrd="2" destOrd="0" presId="urn:microsoft.com/office/officeart/2008/layout/AlternatingPictureBlocks"/>
    <dgm:cxn modelId="{DCF98A8F-42D5-457C-9F02-A6195D34C786}" type="presParOf" srcId="{BD64F30F-7B34-4F1A-9D2B-38FCB2EE81B8}" destId="{65916688-3777-44DD-BFE9-7A659C946872}" srcOrd="0" destOrd="0" presId="urn:microsoft.com/office/officeart/2008/layout/AlternatingPictureBlocks"/>
    <dgm:cxn modelId="{D0296797-C80F-4F55-9EE7-1F2C9797E449}" type="presParOf" srcId="{BD64F30F-7B34-4F1A-9D2B-38FCB2EE81B8}" destId="{2E540217-99C2-4437-9386-B19EE49152CC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CD6F221-CE83-4CCB-A965-9589B4E769B3}" type="doc">
      <dgm:prSet loTypeId="urn:microsoft.com/office/officeart/2011/layout/RadialPicture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0BAAC2F-F965-432D-AE62-E558546F40BF}">
      <dgm:prSet phldrT="[Text]" custT="1"/>
      <dgm:spPr/>
      <dgm:t>
        <a:bodyPr/>
        <a:lstStyle/>
        <a:p>
          <a:r>
            <a:rPr lang="en-US" sz="1900" dirty="0" smtClean="0"/>
            <a:t>Our people</a:t>
          </a:r>
          <a:endParaRPr lang="en-US" sz="1900" dirty="0"/>
        </a:p>
      </dgm:t>
    </dgm:pt>
    <dgm:pt modelId="{965AD942-A8C6-4191-88D3-01E75488B774}" type="parTrans" cxnId="{A6FC89B7-77BD-4BA7-919C-9AAD7D850EF7}">
      <dgm:prSet/>
      <dgm:spPr/>
      <dgm:t>
        <a:bodyPr/>
        <a:lstStyle/>
        <a:p>
          <a:endParaRPr lang="en-US" sz="1600"/>
        </a:p>
      </dgm:t>
    </dgm:pt>
    <dgm:pt modelId="{6EE4B8AE-4E32-42A2-8B2E-AC6557A93AA8}" type="sibTrans" cxnId="{A6FC89B7-77BD-4BA7-919C-9AAD7D850EF7}">
      <dgm:prSet/>
      <dgm:spPr/>
      <dgm:t>
        <a:bodyPr/>
        <a:lstStyle/>
        <a:p>
          <a:endParaRPr lang="en-US" sz="1600"/>
        </a:p>
      </dgm:t>
    </dgm:pt>
    <dgm:pt modelId="{358E3A14-D670-48ED-9AC7-2F8366BB82DD}">
      <dgm:prSet phldrT="[Text]" custT="1"/>
      <dgm:spPr/>
      <dgm:t>
        <a:bodyPr/>
        <a:lstStyle/>
        <a:p>
          <a:r>
            <a:rPr lang="en-US" sz="1600" dirty="0" smtClean="0"/>
            <a:t>Capability  - now &amp; the future</a:t>
          </a:r>
          <a:endParaRPr lang="en-US" sz="1600" dirty="0"/>
        </a:p>
      </dgm:t>
    </dgm:pt>
    <dgm:pt modelId="{B6270CC5-5352-48B0-B99B-74B489B463E9}" type="parTrans" cxnId="{74B6E51E-EF28-4653-835A-A59FFB8ECE36}">
      <dgm:prSet/>
      <dgm:spPr/>
      <dgm:t>
        <a:bodyPr/>
        <a:lstStyle/>
        <a:p>
          <a:endParaRPr lang="en-US" sz="1600"/>
        </a:p>
      </dgm:t>
    </dgm:pt>
    <dgm:pt modelId="{24E98D46-7C6C-45F8-81E0-9683F2DB12B6}" type="sibTrans" cxnId="{74B6E51E-EF28-4653-835A-A59FFB8ECE36}">
      <dgm:prSet/>
      <dgm:spPr/>
      <dgm:t>
        <a:bodyPr/>
        <a:lstStyle/>
        <a:p>
          <a:endParaRPr lang="en-US" sz="1600"/>
        </a:p>
      </dgm:t>
    </dgm:pt>
    <dgm:pt modelId="{6CC86471-A5D0-441C-9D41-21E55ADDE4C4}">
      <dgm:prSet phldrT="[Text]" custT="1"/>
      <dgm:spPr/>
      <dgm:t>
        <a:bodyPr/>
        <a:lstStyle/>
        <a:p>
          <a:r>
            <a:rPr lang="en-US" sz="1600" dirty="0" smtClean="0"/>
            <a:t>Best mix of skills – not just numbers</a:t>
          </a:r>
          <a:endParaRPr lang="en-US" sz="1600" dirty="0"/>
        </a:p>
      </dgm:t>
    </dgm:pt>
    <dgm:pt modelId="{C1EA27DE-AF3B-4F21-8EC6-87DB28C7BD43}" type="parTrans" cxnId="{D23326BE-5CF1-414A-8B93-87F7002DE69C}">
      <dgm:prSet/>
      <dgm:spPr/>
      <dgm:t>
        <a:bodyPr/>
        <a:lstStyle/>
        <a:p>
          <a:endParaRPr lang="en-US" sz="1600"/>
        </a:p>
      </dgm:t>
    </dgm:pt>
    <dgm:pt modelId="{C7CBFDC4-5CCE-41D3-A9F5-AA6FEAF64422}" type="sibTrans" cxnId="{D23326BE-5CF1-414A-8B93-87F7002DE69C}">
      <dgm:prSet/>
      <dgm:spPr/>
      <dgm:t>
        <a:bodyPr/>
        <a:lstStyle/>
        <a:p>
          <a:endParaRPr lang="en-US" sz="1600"/>
        </a:p>
      </dgm:t>
    </dgm:pt>
    <dgm:pt modelId="{D795F8F8-424C-4CDB-8584-F795B98497B1}">
      <dgm:prSet phldrT="[Text]" custT="1"/>
      <dgm:spPr/>
      <dgm:t>
        <a:bodyPr/>
        <a:lstStyle/>
        <a:p>
          <a:r>
            <a:rPr lang="en-US" sz="1600" dirty="0" smtClean="0"/>
            <a:t>Training in technology and tools</a:t>
          </a:r>
          <a:endParaRPr lang="en-US" sz="1600" dirty="0"/>
        </a:p>
      </dgm:t>
    </dgm:pt>
    <dgm:pt modelId="{B8AD1262-CF06-4B2A-A8F2-0E0D4B4B6520}" type="parTrans" cxnId="{D4CD906D-3054-42A3-BCCD-1687ACD4B58D}">
      <dgm:prSet/>
      <dgm:spPr/>
      <dgm:t>
        <a:bodyPr/>
        <a:lstStyle/>
        <a:p>
          <a:endParaRPr lang="en-US" sz="1600"/>
        </a:p>
      </dgm:t>
    </dgm:pt>
    <dgm:pt modelId="{E32FECBB-12BB-4B88-9D30-6F1830E3E540}" type="sibTrans" cxnId="{D4CD906D-3054-42A3-BCCD-1687ACD4B58D}">
      <dgm:prSet/>
      <dgm:spPr/>
      <dgm:t>
        <a:bodyPr/>
        <a:lstStyle/>
        <a:p>
          <a:endParaRPr lang="en-US" sz="1600"/>
        </a:p>
      </dgm:t>
    </dgm:pt>
    <dgm:pt modelId="{EEBF0EDB-CD0D-418B-9D12-7B3521EAEC3D}" type="pres">
      <dgm:prSet presAssocID="{BCD6F221-CE83-4CCB-A965-9589B4E769B3}" presName="Name0" presStyleCnt="0">
        <dgm:presLayoutVars>
          <dgm:chMax val="1"/>
          <dgm:chPref val="1"/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58C4DAEC-61AF-49BE-89A3-24E66D550132}" type="pres">
      <dgm:prSet presAssocID="{B0BAAC2F-F965-432D-AE62-E558546F40BF}" presName="Parent" presStyleLbl="node1" presStyleIdx="0" presStyleCnt="2" custScaleX="116585" custScaleY="110637">
        <dgm:presLayoutVars>
          <dgm:chMax val="4"/>
          <dgm:chPref val="3"/>
        </dgm:presLayoutVars>
      </dgm:prSet>
      <dgm:spPr/>
      <dgm:t>
        <a:bodyPr/>
        <a:lstStyle/>
        <a:p>
          <a:endParaRPr lang="en-US"/>
        </a:p>
      </dgm:t>
    </dgm:pt>
    <dgm:pt modelId="{661CDC65-8031-4FD5-88E5-E0DDCD0780F1}" type="pres">
      <dgm:prSet presAssocID="{358E3A14-D670-48ED-9AC7-2F8366BB82DD}" presName="Accent" presStyleLbl="node1" presStyleIdx="1" presStyleCnt="2"/>
      <dgm:spPr/>
    </dgm:pt>
    <dgm:pt modelId="{9C3D3316-DFD5-41A8-816D-DA7045604194}" type="pres">
      <dgm:prSet presAssocID="{358E3A14-D670-48ED-9AC7-2F8366BB82DD}" presName="Image1" presStyleLbl="fgImgPlace1" presStyleIdx="0" presStyleCnt="3" custLinFactNeighborX="19219" custLinFactNeighborY="15571"/>
      <dgm:spPr>
        <a:blipFill dpi="0" rotWithShape="1">
          <a:blip xmlns:r="http://schemas.openxmlformats.org/officeDocument/2006/relationships" r:embed="rId1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5586" t="7616" r="5586" b="7616"/>
          </a:stretch>
        </a:blipFill>
      </dgm:spPr>
      <dgm:t>
        <a:bodyPr/>
        <a:lstStyle/>
        <a:p>
          <a:endParaRPr lang="en-US"/>
        </a:p>
      </dgm:t>
    </dgm:pt>
    <dgm:pt modelId="{2FDF3E64-3713-457F-863E-169CAA939ECB}" type="pres">
      <dgm:prSet presAssocID="{358E3A14-D670-48ED-9AC7-2F8366BB82DD}" presName="Child1" presStyleLbl="revTx" presStyleIdx="0" presStyleCnt="3" custScaleX="132738" custLinFactNeighborX="21977" custLinFactNeighborY="112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EE7AE4-B162-463C-8042-2DD8353EA84A}" type="pres">
      <dgm:prSet presAssocID="{6CC86471-A5D0-441C-9D41-21E55ADDE4C4}" presName="Image2" presStyleCnt="0"/>
      <dgm:spPr/>
    </dgm:pt>
    <dgm:pt modelId="{96E3E861-9BAA-48E1-8808-D46AB6B29834}" type="pres">
      <dgm:prSet presAssocID="{6CC86471-A5D0-441C-9D41-21E55ADDE4C4}" presName="Image" presStyleLbl="fgImgPlace1" presStyleIdx="1" presStyleCnt="3" custScaleX="69036" custScaleY="6689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75BF597B-EAF7-4382-BC94-A39ADDE72BF0}" type="pres">
      <dgm:prSet presAssocID="{6CC86471-A5D0-441C-9D41-21E55ADDE4C4}" presName="Child2" presStyleLbl="revTx" presStyleIdx="1" presStyleCnt="3" custScaleX="141343" custLinFactNeighborX="5092" custLinFactNeighborY="-99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10D5BF-591F-4FEA-83F2-F58F132D4893}" type="pres">
      <dgm:prSet presAssocID="{D795F8F8-424C-4CDB-8584-F795B98497B1}" presName="Image3" presStyleCnt="0"/>
      <dgm:spPr/>
    </dgm:pt>
    <dgm:pt modelId="{96297527-DBBD-4843-8923-B788AD8C426F}" type="pres">
      <dgm:prSet presAssocID="{D795F8F8-424C-4CDB-8584-F795B98497B1}" presName="Image" presStyleLbl="fgImgPlace1" presStyleIdx="2" presStyleCnt="3" custLinFactNeighborX="798" custLinFactNeighborY="2838"/>
      <dgm:spPr>
        <a:blipFill>
          <a:blip xmlns:r="http://schemas.openxmlformats.org/officeDocument/2006/relationships"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6D0BF764-5490-4335-BD5E-3F4D4DB6C36C}" type="pres">
      <dgm:prSet presAssocID="{D795F8F8-424C-4CDB-8584-F795B98497B1}" presName="Child3" presStyleLbl="revTx" presStyleIdx="2" presStyleCnt="3" custScaleX="161095" custLinFactNeighborX="26329" custLinFactNeighborY="488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396792A-233A-4838-969A-C9192C4F7AA9}" type="presOf" srcId="{D795F8F8-424C-4CDB-8584-F795B98497B1}" destId="{6D0BF764-5490-4335-BD5E-3F4D4DB6C36C}" srcOrd="0" destOrd="0" presId="urn:microsoft.com/office/officeart/2011/layout/RadialPictureList"/>
    <dgm:cxn modelId="{DB92BBAE-2430-4FB8-85B7-D1B05FF017A4}" type="presOf" srcId="{6CC86471-A5D0-441C-9D41-21E55ADDE4C4}" destId="{75BF597B-EAF7-4382-BC94-A39ADDE72BF0}" srcOrd="0" destOrd="0" presId="urn:microsoft.com/office/officeart/2011/layout/RadialPictureList"/>
    <dgm:cxn modelId="{34D8E69A-DDBF-4868-BB68-2F6C7EF12F62}" type="presOf" srcId="{B0BAAC2F-F965-432D-AE62-E558546F40BF}" destId="{58C4DAEC-61AF-49BE-89A3-24E66D550132}" srcOrd="0" destOrd="0" presId="urn:microsoft.com/office/officeart/2011/layout/RadialPictureList"/>
    <dgm:cxn modelId="{D23326BE-5CF1-414A-8B93-87F7002DE69C}" srcId="{B0BAAC2F-F965-432D-AE62-E558546F40BF}" destId="{6CC86471-A5D0-441C-9D41-21E55ADDE4C4}" srcOrd="1" destOrd="0" parTransId="{C1EA27DE-AF3B-4F21-8EC6-87DB28C7BD43}" sibTransId="{C7CBFDC4-5CCE-41D3-A9F5-AA6FEAF64422}"/>
    <dgm:cxn modelId="{74B6E51E-EF28-4653-835A-A59FFB8ECE36}" srcId="{B0BAAC2F-F965-432D-AE62-E558546F40BF}" destId="{358E3A14-D670-48ED-9AC7-2F8366BB82DD}" srcOrd="0" destOrd="0" parTransId="{B6270CC5-5352-48B0-B99B-74B489B463E9}" sibTransId="{24E98D46-7C6C-45F8-81E0-9683F2DB12B6}"/>
    <dgm:cxn modelId="{A6FC89B7-77BD-4BA7-919C-9AAD7D850EF7}" srcId="{BCD6F221-CE83-4CCB-A965-9589B4E769B3}" destId="{B0BAAC2F-F965-432D-AE62-E558546F40BF}" srcOrd="0" destOrd="0" parTransId="{965AD942-A8C6-4191-88D3-01E75488B774}" sibTransId="{6EE4B8AE-4E32-42A2-8B2E-AC6557A93AA8}"/>
    <dgm:cxn modelId="{D4CD906D-3054-42A3-BCCD-1687ACD4B58D}" srcId="{B0BAAC2F-F965-432D-AE62-E558546F40BF}" destId="{D795F8F8-424C-4CDB-8584-F795B98497B1}" srcOrd="2" destOrd="0" parTransId="{B8AD1262-CF06-4B2A-A8F2-0E0D4B4B6520}" sibTransId="{E32FECBB-12BB-4B88-9D30-6F1830E3E540}"/>
    <dgm:cxn modelId="{DD50FC81-D519-4317-B39C-FC6ECBEF8BBD}" type="presOf" srcId="{358E3A14-D670-48ED-9AC7-2F8366BB82DD}" destId="{2FDF3E64-3713-457F-863E-169CAA939ECB}" srcOrd="0" destOrd="0" presId="urn:microsoft.com/office/officeart/2011/layout/RadialPictureList"/>
    <dgm:cxn modelId="{B0699D5A-1ED4-4E8C-8125-45C1270844D1}" type="presOf" srcId="{BCD6F221-CE83-4CCB-A965-9589B4E769B3}" destId="{EEBF0EDB-CD0D-418B-9D12-7B3521EAEC3D}" srcOrd="0" destOrd="0" presId="urn:microsoft.com/office/officeart/2011/layout/RadialPictureList"/>
    <dgm:cxn modelId="{CC4359FC-4762-4137-9AEF-B1DE7631A8C6}" type="presParOf" srcId="{EEBF0EDB-CD0D-418B-9D12-7B3521EAEC3D}" destId="{58C4DAEC-61AF-49BE-89A3-24E66D550132}" srcOrd="0" destOrd="0" presId="urn:microsoft.com/office/officeart/2011/layout/RadialPictureList"/>
    <dgm:cxn modelId="{7617A38F-6410-4151-9B34-84D1E45D4D9C}" type="presParOf" srcId="{EEBF0EDB-CD0D-418B-9D12-7B3521EAEC3D}" destId="{661CDC65-8031-4FD5-88E5-E0DDCD0780F1}" srcOrd="1" destOrd="0" presId="urn:microsoft.com/office/officeart/2011/layout/RadialPictureList"/>
    <dgm:cxn modelId="{55AD26D8-4160-4906-9179-6EFF55BF2BA4}" type="presParOf" srcId="{EEBF0EDB-CD0D-418B-9D12-7B3521EAEC3D}" destId="{9C3D3316-DFD5-41A8-816D-DA7045604194}" srcOrd="2" destOrd="0" presId="urn:microsoft.com/office/officeart/2011/layout/RadialPictureList"/>
    <dgm:cxn modelId="{5A05D186-C9D8-4827-8EAD-D18D185D6B8E}" type="presParOf" srcId="{EEBF0EDB-CD0D-418B-9D12-7B3521EAEC3D}" destId="{2FDF3E64-3713-457F-863E-169CAA939ECB}" srcOrd="3" destOrd="0" presId="urn:microsoft.com/office/officeart/2011/layout/RadialPictureList"/>
    <dgm:cxn modelId="{00047DC7-E4D9-426C-95E2-C2A98A831EDC}" type="presParOf" srcId="{EEBF0EDB-CD0D-418B-9D12-7B3521EAEC3D}" destId="{E3EE7AE4-B162-463C-8042-2DD8353EA84A}" srcOrd="4" destOrd="0" presId="urn:microsoft.com/office/officeart/2011/layout/RadialPictureList"/>
    <dgm:cxn modelId="{5FACC712-3577-4939-A88E-A22BD4AA1332}" type="presParOf" srcId="{E3EE7AE4-B162-463C-8042-2DD8353EA84A}" destId="{96E3E861-9BAA-48E1-8808-D46AB6B29834}" srcOrd="0" destOrd="0" presId="urn:microsoft.com/office/officeart/2011/layout/RadialPictureList"/>
    <dgm:cxn modelId="{C9803C9E-F730-4A7D-847A-DEEB6E81777A}" type="presParOf" srcId="{EEBF0EDB-CD0D-418B-9D12-7B3521EAEC3D}" destId="{75BF597B-EAF7-4382-BC94-A39ADDE72BF0}" srcOrd="5" destOrd="0" presId="urn:microsoft.com/office/officeart/2011/layout/RadialPictureList"/>
    <dgm:cxn modelId="{CD46568B-DA68-40AA-ACAB-A632CC7BAA97}" type="presParOf" srcId="{EEBF0EDB-CD0D-418B-9D12-7B3521EAEC3D}" destId="{B110D5BF-591F-4FEA-83F2-F58F132D4893}" srcOrd="6" destOrd="0" presId="urn:microsoft.com/office/officeart/2011/layout/RadialPictureList"/>
    <dgm:cxn modelId="{625E522F-A0DB-4DEB-A5C4-604D729219FE}" type="presParOf" srcId="{B110D5BF-591F-4FEA-83F2-F58F132D4893}" destId="{96297527-DBBD-4843-8923-B788AD8C426F}" srcOrd="0" destOrd="0" presId="urn:microsoft.com/office/officeart/2011/layout/RadialPictureList"/>
    <dgm:cxn modelId="{A7D9E2DA-A199-41B0-BF60-B852B863F7A8}" type="presParOf" srcId="{EEBF0EDB-CD0D-418B-9D12-7B3521EAEC3D}" destId="{6D0BF764-5490-4335-BD5E-3F4D4DB6C36C}" srcOrd="7" destOrd="0" presId="urn:microsoft.com/office/officeart/2011/layout/RadialPicture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CD6F221-CE83-4CCB-A965-9589B4E769B3}" type="doc">
      <dgm:prSet loTypeId="urn:microsoft.com/office/officeart/2011/layout/RadialPicture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0BAAC2F-F965-432D-AE62-E558546F40BF}">
      <dgm:prSet phldrT="[Text]"/>
      <dgm:spPr/>
      <dgm:t>
        <a:bodyPr/>
        <a:lstStyle/>
        <a:p>
          <a:r>
            <a:rPr lang="en-US" dirty="0" smtClean="0"/>
            <a:t>Our relationships</a:t>
          </a:r>
          <a:endParaRPr lang="en-US" dirty="0"/>
        </a:p>
      </dgm:t>
    </dgm:pt>
    <dgm:pt modelId="{965AD942-A8C6-4191-88D3-01E75488B774}" type="parTrans" cxnId="{A6FC89B7-77BD-4BA7-919C-9AAD7D850EF7}">
      <dgm:prSet/>
      <dgm:spPr/>
      <dgm:t>
        <a:bodyPr/>
        <a:lstStyle/>
        <a:p>
          <a:endParaRPr lang="en-US"/>
        </a:p>
      </dgm:t>
    </dgm:pt>
    <dgm:pt modelId="{6EE4B8AE-4E32-42A2-8B2E-AC6557A93AA8}" type="sibTrans" cxnId="{A6FC89B7-77BD-4BA7-919C-9AAD7D850EF7}">
      <dgm:prSet/>
      <dgm:spPr/>
      <dgm:t>
        <a:bodyPr/>
        <a:lstStyle/>
        <a:p>
          <a:endParaRPr lang="en-US"/>
        </a:p>
      </dgm:t>
    </dgm:pt>
    <dgm:pt modelId="{358E3A14-D670-48ED-9AC7-2F8366BB82DD}">
      <dgm:prSet phldrT="[Text]"/>
      <dgm:spPr/>
      <dgm:t>
        <a:bodyPr/>
        <a:lstStyle/>
        <a:p>
          <a:r>
            <a:rPr lang="en-US" dirty="0" smtClean="0"/>
            <a:t>Parliament</a:t>
          </a:r>
          <a:endParaRPr lang="en-US" dirty="0"/>
        </a:p>
      </dgm:t>
    </dgm:pt>
    <dgm:pt modelId="{24E98D46-7C6C-45F8-81E0-9683F2DB12B6}" type="sibTrans" cxnId="{74B6E51E-EF28-4653-835A-A59FFB8ECE36}">
      <dgm:prSet/>
      <dgm:spPr/>
      <dgm:t>
        <a:bodyPr/>
        <a:lstStyle/>
        <a:p>
          <a:endParaRPr lang="en-US"/>
        </a:p>
      </dgm:t>
    </dgm:pt>
    <dgm:pt modelId="{B6270CC5-5352-48B0-B99B-74B489B463E9}" type="parTrans" cxnId="{74B6E51E-EF28-4653-835A-A59FFB8ECE36}">
      <dgm:prSet/>
      <dgm:spPr/>
      <dgm:t>
        <a:bodyPr/>
        <a:lstStyle/>
        <a:p>
          <a:endParaRPr lang="en-US"/>
        </a:p>
      </dgm:t>
    </dgm:pt>
    <dgm:pt modelId="{6CC86471-A5D0-441C-9D41-21E55ADDE4C4}">
      <dgm:prSet phldrT="[Text]"/>
      <dgm:spPr/>
      <dgm:t>
        <a:bodyPr/>
        <a:lstStyle/>
        <a:p>
          <a:r>
            <a:rPr lang="en-US" dirty="0" smtClean="0"/>
            <a:t>Australian Government Entities</a:t>
          </a:r>
          <a:endParaRPr lang="en-US" dirty="0"/>
        </a:p>
      </dgm:t>
    </dgm:pt>
    <dgm:pt modelId="{C7CBFDC4-5CCE-41D3-A9F5-AA6FEAF64422}" type="sibTrans" cxnId="{D23326BE-5CF1-414A-8B93-87F7002DE69C}">
      <dgm:prSet/>
      <dgm:spPr/>
      <dgm:t>
        <a:bodyPr/>
        <a:lstStyle/>
        <a:p>
          <a:endParaRPr lang="en-US"/>
        </a:p>
      </dgm:t>
    </dgm:pt>
    <dgm:pt modelId="{C1EA27DE-AF3B-4F21-8EC6-87DB28C7BD43}" type="parTrans" cxnId="{D23326BE-5CF1-414A-8B93-87F7002DE69C}">
      <dgm:prSet/>
      <dgm:spPr/>
      <dgm:t>
        <a:bodyPr/>
        <a:lstStyle/>
        <a:p>
          <a:endParaRPr lang="en-US"/>
        </a:p>
      </dgm:t>
    </dgm:pt>
    <dgm:pt modelId="{D795F8F8-424C-4CDB-8584-F795B98497B1}">
      <dgm:prSet phldrT="[Text]"/>
      <dgm:spPr/>
      <dgm:t>
        <a:bodyPr/>
        <a:lstStyle/>
        <a:p>
          <a:r>
            <a:rPr lang="en-US" dirty="0" smtClean="0"/>
            <a:t>INTOSAI, PASAI, Australian Council of Auditors-General</a:t>
          </a:r>
          <a:endParaRPr lang="en-US" dirty="0"/>
        </a:p>
      </dgm:t>
    </dgm:pt>
    <dgm:pt modelId="{E32FECBB-12BB-4B88-9D30-6F1830E3E540}" type="sibTrans" cxnId="{D4CD906D-3054-42A3-BCCD-1687ACD4B58D}">
      <dgm:prSet/>
      <dgm:spPr/>
      <dgm:t>
        <a:bodyPr/>
        <a:lstStyle/>
        <a:p>
          <a:endParaRPr lang="en-US"/>
        </a:p>
      </dgm:t>
    </dgm:pt>
    <dgm:pt modelId="{B8AD1262-CF06-4B2A-A8F2-0E0D4B4B6520}" type="parTrans" cxnId="{D4CD906D-3054-42A3-BCCD-1687ACD4B58D}">
      <dgm:prSet/>
      <dgm:spPr/>
      <dgm:t>
        <a:bodyPr/>
        <a:lstStyle/>
        <a:p>
          <a:endParaRPr lang="en-US"/>
        </a:p>
      </dgm:t>
    </dgm:pt>
    <dgm:pt modelId="{EEBF0EDB-CD0D-418B-9D12-7B3521EAEC3D}" type="pres">
      <dgm:prSet presAssocID="{BCD6F221-CE83-4CCB-A965-9589B4E769B3}" presName="Name0" presStyleCnt="0">
        <dgm:presLayoutVars>
          <dgm:chMax val="1"/>
          <dgm:chPref val="1"/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58C4DAEC-61AF-49BE-89A3-24E66D550132}" type="pres">
      <dgm:prSet presAssocID="{B0BAAC2F-F965-432D-AE62-E558546F40BF}" presName="Parent" presStyleLbl="node1" presStyleIdx="0" presStyleCnt="2" custScaleX="117019" custScaleY="123341">
        <dgm:presLayoutVars>
          <dgm:chMax val="4"/>
          <dgm:chPref val="3"/>
        </dgm:presLayoutVars>
      </dgm:prSet>
      <dgm:spPr/>
      <dgm:t>
        <a:bodyPr/>
        <a:lstStyle/>
        <a:p>
          <a:endParaRPr lang="en-US"/>
        </a:p>
      </dgm:t>
    </dgm:pt>
    <dgm:pt modelId="{661CDC65-8031-4FD5-88E5-E0DDCD0780F1}" type="pres">
      <dgm:prSet presAssocID="{358E3A14-D670-48ED-9AC7-2F8366BB82DD}" presName="Accent" presStyleLbl="node1" presStyleIdx="1" presStyleCnt="2"/>
      <dgm:spPr/>
    </dgm:pt>
    <dgm:pt modelId="{9C3D3316-DFD5-41A8-816D-DA7045604194}" type="pres">
      <dgm:prSet presAssocID="{358E3A14-D670-48ED-9AC7-2F8366BB82DD}" presName="Image1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</dgm:spPr>
    </dgm:pt>
    <dgm:pt modelId="{2FDF3E64-3713-457F-863E-169CAA939ECB}" type="pres">
      <dgm:prSet presAssocID="{358E3A14-D670-48ED-9AC7-2F8366BB82DD}" presName="Child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EE7AE4-B162-463C-8042-2DD8353EA84A}" type="pres">
      <dgm:prSet presAssocID="{6CC86471-A5D0-441C-9D41-21E55ADDE4C4}" presName="Image2" presStyleCnt="0"/>
      <dgm:spPr/>
    </dgm:pt>
    <dgm:pt modelId="{96E3E861-9BAA-48E1-8808-D46AB6B29834}" type="pres">
      <dgm:prSet presAssocID="{6CC86471-A5D0-441C-9D41-21E55ADDE4C4}" presName="Image" presStyleLbl="fgImgPlace1" presStyleIdx="1" presStyleCnt="3" custScaleX="106906" custScaleY="108858"/>
      <dgm:spPr>
        <a:prstGeom prst="rect">
          <a:avLst/>
        </a:prstGeom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422" t="941" r="-13422" b="941"/>
          </a:stretch>
        </a:blipFill>
      </dgm:spPr>
    </dgm:pt>
    <dgm:pt modelId="{75BF597B-EAF7-4382-BC94-A39ADDE72BF0}" type="pres">
      <dgm:prSet presAssocID="{6CC86471-A5D0-441C-9D41-21E55ADDE4C4}" presName="Child2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10D5BF-591F-4FEA-83F2-F58F132D4893}" type="pres">
      <dgm:prSet presAssocID="{D795F8F8-424C-4CDB-8584-F795B98497B1}" presName="Image3" presStyleCnt="0"/>
      <dgm:spPr/>
    </dgm:pt>
    <dgm:pt modelId="{96297527-DBBD-4843-8923-B788AD8C426F}" type="pres">
      <dgm:prSet presAssocID="{D795F8F8-424C-4CDB-8584-F795B98497B1}" presName="Image" presStyleLbl="fgImgPlace1" presStyleIdx="2" presStyleCnt="3" custLinFactNeighborX="-3291" custLinFactNeighborY="-1427"/>
      <dgm:spPr>
        <a:solidFill>
          <a:srgbClr val="C2CDE1"/>
        </a:solidFill>
        <a:ln>
          <a:solidFill>
            <a:schemeClr val="bg1"/>
          </a:solidFill>
        </a:ln>
      </dgm:spPr>
      <dgm:t>
        <a:bodyPr/>
        <a:lstStyle/>
        <a:p>
          <a:endParaRPr lang="en-US"/>
        </a:p>
      </dgm:t>
    </dgm:pt>
    <dgm:pt modelId="{6D0BF764-5490-4335-BD5E-3F4D4DB6C36C}" type="pres">
      <dgm:prSet presAssocID="{D795F8F8-424C-4CDB-8584-F795B98497B1}" presName="Child3" presStyleLbl="revTx" presStyleIdx="2" presStyleCnt="3" custLinFactNeighborX="12631" custLinFactNeighborY="-62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396792A-233A-4838-969A-C9192C4F7AA9}" type="presOf" srcId="{D795F8F8-424C-4CDB-8584-F795B98497B1}" destId="{6D0BF764-5490-4335-BD5E-3F4D4DB6C36C}" srcOrd="0" destOrd="0" presId="urn:microsoft.com/office/officeart/2011/layout/RadialPictureList"/>
    <dgm:cxn modelId="{DB92BBAE-2430-4FB8-85B7-D1B05FF017A4}" type="presOf" srcId="{6CC86471-A5D0-441C-9D41-21E55ADDE4C4}" destId="{75BF597B-EAF7-4382-BC94-A39ADDE72BF0}" srcOrd="0" destOrd="0" presId="urn:microsoft.com/office/officeart/2011/layout/RadialPictureList"/>
    <dgm:cxn modelId="{34D8E69A-DDBF-4868-BB68-2F6C7EF12F62}" type="presOf" srcId="{B0BAAC2F-F965-432D-AE62-E558546F40BF}" destId="{58C4DAEC-61AF-49BE-89A3-24E66D550132}" srcOrd="0" destOrd="0" presId="urn:microsoft.com/office/officeart/2011/layout/RadialPictureList"/>
    <dgm:cxn modelId="{D23326BE-5CF1-414A-8B93-87F7002DE69C}" srcId="{B0BAAC2F-F965-432D-AE62-E558546F40BF}" destId="{6CC86471-A5D0-441C-9D41-21E55ADDE4C4}" srcOrd="1" destOrd="0" parTransId="{C1EA27DE-AF3B-4F21-8EC6-87DB28C7BD43}" sibTransId="{C7CBFDC4-5CCE-41D3-A9F5-AA6FEAF64422}"/>
    <dgm:cxn modelId="{74B6E51E-EF28-4653-835A-A59FFB8ECE36}" srcId="{B0BAAC2F-F965-432D-AE62-E558546F40BF}" destId="{358E3A14-D670-48ED-9AC7-2F8366BB82DD}" srcOrd="0" destOrd="0" parTransId="{B6270CC5-5352-48B0-B99B-74B489B463E9}" sibTransId="{24E98D46-7C6C-45F8-81E0-9683F2DB12B6}"/>
    <dgm:cxn modelId="{A6FC89B7-77BD-4BA7-919C-9AAD7D850EF7}" srcId="{BCD6F221-CE83-4CCB-A965-9589B4E769B3}" destId="{B0BAAC2F-F965-432D-AE62-E558546F40BF}" srcOrd="0" destOrd="0" parTransId="{965AD942-A8C6-4191-88D3-01E75488B774}" sibTransId="{6EE4B8AE-4E32-42A2-8B2E-AC6557A93AA8}"/>
    <dgm:cxn modelId="{D4CD906D-3054-42A3-BCCD-1687ACD4B58D}" srcId="{B0BAAC2F-F965-432D-AE62-E558546F40BF}" destId="{D795F8F8-424C-4CDB-8584-F795B98497B1}" srcOrd="2" destOrd="0" parTransId="{B8AD1262-CF06-4B2A-A8F2-0E0D4B4B6520}" sibTransId="{E32FECBB-12BB-4B88-9D30-6F1830E3E540}"/>
    <dgm:cxn modelId="{DD50FC81-D519-4317-B39C-FC6ECBEF8BBD}" type="presOf" srcId="{358E3A14-D670-48ED-9AC7-2F8366BB82DD}" destId="{2FDF3E64-3713-457F-863E-169CAA939ECB}" srcOrd="0" destOrd="0" presId="urn:microsoft.com/office/officeart/2011/layout/RadialPictureList"/>
    <dgm:cxn modelId="{B0699D5A-1ED4-4E8C-8125-45C1270844D1}" type="presOf" srcId="{BCD6F221-CE83-4CCB-A965-9589B4E769B3}" destId="{EEBF0EDB-CD0D-418B-9D12-7B3521EAEC3D}" srcOrd="0" destOrd="0" presId="urn:microsoft.com/office/officeart/2011/layout/RadialPictureList"/>
    <dgm:cxn modelId="{CC4359FC-4762-4137-9AEF-B1DE7631A8C6}" type="presParOf" srcId="{EEBF0EDB-CD0D-418B-9D12-7B3521EAEC3D}" destId="{58C4DAEC-61AF-49BE-89A3-24E66D550132}" srcOrd="0" destOrd="0" presId="urn:microsoft.com/office/officeart/2011/layout/RadialPictureList"/>
    <dgm:cxn modelId="{7617A38F-6410-4151-9B34-84D1E45D4D9C}" type="presParOf" srcId="{EEBF0EDB-CD0D-418B-9D12-7B3521EAEC3D}" destId="{661CDC65-8031-4FD5-88E5-E0DDCD0780F1}" srcOrd="1" destOrd="0" presId="urn:microsoft.com/office/officeart/2011/layout/RadialPictureList"/>
    <dgm:cxn modelId="{55AD26D8-4160-4906-9179-6EFF55BF2BA4}" type="presParOf" srcId="{EEBF0EDB-CD0D-418B-9D12-7B3521EAEC3D}" destId="{9C3D3316-DFD5-41A8-816D-DA7045604194}" srcOrd="2" destOrd="0" presId="urn:microsoft.com/office/officeart/2011/layout/RadialPictureList"/>
    <dgm:cxn modelId="{5A05D186-C9D8-4827-8EAD-D18D185D6B8E}" type="presParOf" srcId="{EEBF0EDB-CD0D-418B-9D12-7B3521EAEC3D}" destId="{2FDF3E64-3713-457F-863E-169CAA939ECB}" srcOrd="3" destOrd="0" presId="urn:microsoft.com/office/officeart/2011/layout/RadialPictureList"/>
    <dgm:cxn modelId="{00047DC7-E4D9-426C-95E2-C2A98A831EDC}" type="presParOf" srcId="{EEBF0EDB-CD0D-418B-9D12-7B3521EAEC3D}" destId="{E3EE7AE4-B162-463C-8042-2DD8353EA84A}" srcOrd="4" destOrd="0" presId="urn:microsoft.com/office/officeart/2011/layout/RadialPictureList"/>
    <dgm:cxn modelId="{5FACC712-3577-4939-A88E-A22BD4AA1332}" type="presParOf" srcId="{E3EE7AE4-B162-463C-8042-2DD8353EA84A}" destId="{96E3E861-9BAA-48E1-8808-D46AB6B29834}" srcOrd="0" destOrd="0" presId="urn:microsoft.com/office/officeart/2011/layout/RadialPictureList"/>
    <dgm:cxn modelId="{C9803C9E-F730-4A7D-847A-DEEB6E81777A}" type="presParOf" srcId="{EEBF0EDB-CD0D-418B-9D12-7B3521EAEC3D}" destId="{75BF597B-EAF7-4382-BC94-A39ADDE72BF0}" srcOrd="5" destOrd="0" presId="urn:microsoft.com/office/officeart/2011/layout/RadialPictureList"/>
    <dgm:cxn modelId="{CD46568B-DA68-40AA-ACAB-A632CC7BAA97}" type="presParOf" srcId="{EEBF0EDB-CD0D-418B-9D12-7B3521EAEC3D}" destId="{B110D5BF-591F-4FEA-83F2-F58F132D4893}" srcOrd="6" destOrd="0" presId="urn:microsoft.com/office/officeart/2011/layout/RadialPictureList"/>
    <dgm:cxn modelId="{625E522F-A0DB-4DEB-A5C4-604D729219FE}" type="presParOf" srcId="{B110D5BF-591F-4FEA-83F2-F58F132D4893}" destId="{96297527-DBBD-4843-8923-B788AD8C426F}" srcOrd="0" destOrd="0" presId="urn:microsoft.com/office/officeart/2011/layout/RadialPictureList"/>
    <dgm:cxn modelId="{A7D9E2DA-A199-41B0-BF60-B852B863F7A8}" type="presParOf" srcId="{EEBF0EDB-CD0D-418B-9D12-7B3521EAEC3D}" destId="{6D0BF764-5490-4335-BD5E-3F4D4DB6C36C}" srcOrd="7" destOrd="0" presId="urn:microsoft.com/office/officeart/2011/layout/RadialPictureList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5331B62-B2E0-49C0-8406-E50DADA24699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1F188067-4B98-4508-9F85-D184818D579D}">
      <dgm:prSet phldrT="[Text]"/>
      <dgm:spPr>
        <a:solidFill>
          <a:schemeClr val="tx2">
            <a:lumMod val="50000"/>
          </a:schemeClr>
        </a:solidFill>
      </dgm:spPr>
      <dgm:t>
        <a:bodyPr/>
        <a:lstStyle/>
        <a:p>
          <a:r>
            <a:rPr lang="en-US" dirty="0" smtClean="0"/>
            <a:t>Leveraging our unique position as Government auditors</a:t>
          </a:r>
          <a:endParaRPr lang="en-US" dirty="0"/>
        </a:p>
      </dgm:t>
    </dgm:pt>
    <dgm:pt modelId="{027216B9-BAB8-4AA7-97AE-494325E30F8D}" type="parTrans" cxnId="{98099A82-652E-4CD2-9330-EC9F96A27BE9}">
      <dgm:prSet/>
      <dgm:spPr/>
      <dgm:t>
        <a:bodyPr/>
        <a:lstStyle/>
        <a:p>
          <a:endParaRPr lang="en-US"/>
        </a:p>
      </dgm:t>
    </dgm:pt>
    <dgm:pt modelId="{AB05B471-56E4-41D9-B1CC-76832137BC92}" type="sibTrans" cxnId="{98099A82-652E-4CD2-9330-EC9F96A27BE9}">
      <dgm:prSet/>
      <dgm:spPr/>
      <dgm:t>
        <a:bodyPr/>
        <a:lstStyle/>
        <a:p>
          <a:endParaRPr lang="en-US"/>
        </a:p>
      </dgm:t>
    </dgm:pt>
    <dgm:pt modelId="{3B0A82F1-F91C-4F49-9A54-C6219581EED8}">
      <dgm:prSet phldrT="[Text]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n-US" dirty="0" smtClean="0"/>
            <a:t>Building capacity to be agile and flexible</a:t>
          </a:r>
          <a:endParaRPr lang="en-US" dirty="0"/>
        </a:p>
      </dgm:t>
    </dgm:pt>
    <dgm:pt modelId="{BC4691F4-D833-4CEC-BF21-A9DCF9375CA1}" type="parTrans" cxnId="{6E64FCE0-AF65-4F15-B8A1-A69606EB2628}">
      <dgm:prSet/>
      <dgm:spPr/>
      <dgm:t>
        <a:bodyPr/>
        <a:lstStyle/>
        <a:p>
          <a:endParaRPr lang="en-US"/>
        </a:p>
      </dgm:t>
    </dgm:pt>
    <dgm:pt modelId="{6C22425B-4BAA-433E-AED9-72989B91AA04}" type="sibTrans" cxnId="{6E64FCE0-AF65-4F15-B8A1-A69606EB2628}">
      <dgm:prSet/>
      <dgm:spPr/>
      <dgm:t>
        <a:bodyPr/>
        <a:lstStyle/>
        <a:p>
          <a:endParaRPr lang="en-US"/>
        </a:p>
      </dgm:t>
    </dgm:pt>
    <dgm:pt modelId="{39D77BEC-3046-450E-95B5-2B57C3B46459}">
      <dgm:prSet/>
      <dgm:spPr>
        <a:solidFill>
          <a:schemeClr val="accent1"/>
        </a:solidFill>
      </dgm:spPr>
      <dgm:t>
        <a:bodyPr/>
        <a:lstStyle/>
        <a:p>
          <a:r>
            <a:rPr lang="en-US" dirty="0" smtClean="0"/>
            <a:t>External evaluation and  review</a:t>
          </a:r>
          <a:endParaRPr lang="en-US" dirty="0"/>
        </a:p>
      </dgm:t>
    </dgm:pt>
    <dgm:pt modelId="{9801B4ED-9604-4038-87F2-E7DA395D5CCD}" type="parTrans" cxnId="{DDF7271B-F079-498C-8239-748578FCF5DA}">
      <dgm:prSet/>
      <dgm:spPr/>
      <dgm:t>
        <a:bodyPr/>
        <a:lstStyle/>
        <a:p>
          <a:endParaRPr lang="en-US"/>
        </a:p>
      </dgm:t>
    </dgm:pt>
    <dgm:pt modelId="{1231E7F1-52B3-433E-88A9-4985E2AEA011}" type="sibTrans" cxnId="{DDF7271B-F079-498C-8239-748578FCF5DA}">
      <dgm:prSet/>
      <dgm:spPr/>
      <dgm:t>
        <a:bodyPr/>
        <a:lstStyle/>
        <a:p>
          <a:endParaRPr lang="en-US"/>
        </a:p>
      </dgm:t>
    </dgm:pt>
    <dgm:pt modelId="{4D249A2F-5716-40D4-AA86-D0B02F739E4D}">
      <dgm:prSet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en-US" dirty="0" smtClean="0"/>
            <a:t>Contemporising our work</a:t>
          </a:r>
          <a:endParaRPr lang="en-US" dirty="0"/>
        </a:p>
      </dgm:t>
    </dgm:pt>
    <dgm:pt modelId="{EEA33389-2384-48E4-B14F-88ACDEA9420A}" type="parTrans" cxnId="{7F4E1719-6182-4DDE-AD45-4063114100C2}">
      <dgm:prSet/>
      <dgm:spPr/>
      <dgm:t>
        <a:bodyPr/>
        <a:lstStyle/>
        <a:p>
          <a:endParaRPr lang="en-US"/>
        </a:p>
      </dgm:t>
    </dgm:pt>
    <dgm:pt modelId="{D38F8F4C-D510-4FBB-B4E8-B47DF4D08B2A}" type="sibTrans" cxnId="{7F4E1719-6182-4DDE-AD45-4063114100C2}">
      <dgm:prSet/>
      <dgm:spPr/>
      <dgm:t>
        <a:bodyPr/>
        <a:lstStyle/>
        <a:p>
          <a:endParaRPr lang="en-US"/>
        </a:p>
      </dgm:t>
    </dgm:pt>
    <dgm:pt modelId="{F1984EE9-493A-4068-A5ED-01F9A2A17C01}" type="pres">
      <dgm:prSet presAssocID="{B5331B62-B2E0-49C0-8406-E50DADA24699}" presName="Name0" presStyleCnt="0">
        <dgm:presLayoutVars>
          <dgm:dir/>
          <dgm:resizeHandles val="exact"/>
        </dgm:presLayoutVars>
      </dgm:prSet>
      <dgm:spPr/>
    </dgm:pt>
    <dgm:pt modelId="{99207E1F-55BE-45F4-8E14-FDB266BDCD41}" type="pres">
      <dgm:prSet presAssocID="{1F188067-4B98-4508-9F85-D184818D579D}" presName="parTxOnly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47CCD0-2B77-4765-AE54-E69C556DFC48}" type="pres">
      <dgm:prSet presAssocID="{AB05B471-56E4-41D9-B1CC-76832137BC92}" presName="parSpace" presStyleCnt="0"/>
      <dgm:spPr/>
    </dgm:pt>
    <dgm:pt modelId="{0385301A-0222-4BDD-A8C3-C741232B414B}" type="pres">
      <dgm:prSet presAssocID="{3B0A82F1-F91C-4F49-9A54-C6219581EED8}" presName="parTxOnly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40C0F1-A027-454C-B9FD-EB4131BA5E43}" type="pres">
      <dgm:prSet presAssocID="{6C22425B-4BAA-433E-AED9-72989B91AA04}" presName="parSpace" presStyleCnt="0"/>
      <dgm:spPr/>
    </dgm:pt>
    <dgm:pt modelId="{1D36A9ED-271F-4573-AEFE-3E9D8DC4A414}" type="pres">
      <dgm:prSet presAssocID="{39D77BEC-3046-450E-95B5-2B57C3B46459}" presName="parTxOnly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6FA0C6-B0E0-4BDE-90B4-87160D9DD5BE}" type="pres">
      <dgm:prSet presAssocID="{1231E7F1-52B3-433E-88A9-4985E2AEA011}" presName="parSpace" presStyleCnt="0"/>
      <dgm:spPr/>
    </dgm:pt>
    <dgm:pt modelId="{93C093AC-CD65-4D76-9D49-C4ADC3337903}" type="pres">
      <dgm:prSet presAssocID="{4D249A2F-5716-40D4-AA86-D0B02F739E4D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6E74A24-1298-4C63-B4BB-E68004465C51}" type="presOf" srcId="{3B0A82F1-F91C-4F49-9A54-C6219581EED8}" destId="{0385301A-0222-4BDD-A8C3-C741232B414B}" srcOrd="0" destOrd="0" presId="urn:microsoft.com/office/officeart/2005/8/layout/hChevron3"/>
    <dgm:cxn modelId="{AF582E6A-1DFE-415F-8E83-FEE007E05154}" type="presOf" srcId="{39D77BEC-3046-450E-95B5-2B57C3B46459}" destId="{1D36A9ED-271F-4573-AEFE-3E9D8DC4A414}" srcOrd="0" destOrd="0" presId="urn:microsoft.com/office/officeart/2005/8/layout/hChevron3"/>
    <dgm:cxn modelId="{6E64FCE0-AF65-4F15-B8A1-A69606EB2628}" srcId="{B5331B62-B2E0-49C0-8406-E50DADA24699}" destId="{3B0A82F1-F91C-4F49-9A54-C6219581EED8}" srcOrd="1" destOrd="0" parTransId="{BC4691F4-D833-4CEC-BF21-A9DCF9375CA1}" sibTransId="{6C22425B-4BAA-433E-AED9-72989B91AA04}"/>
    <dgm:cxn modelId="{98099A82-652E-4CD2-9330-EC9F96A27BE9}" srcId="{B5331B62-B2E0-49C0-8406-E50DADA24699}" destId="{1F188067-4B98-4508-9F85-D184818D579D}" srcOrd="0" destOrd="0" parTransId="{027216B9-BAB8-4AA7-97AE-494325E30F8D}" sibTransId="{AB05B471-56E4-41D9-B1CC-76832137BC92}"/>
    <dgm:cxn modelId="{DDF7271B-F079-498C-8239-748578FCF5DA}" srcId="{B5331B62-B2E0-49C0-8406-E50DADA24699}" destId="{39D77BEC-3046-450E-95B5-2B57C3B46459}" srcOrd="2" destOrd="0" parTransId="{9801B4ED-9604-4038-87F2-E7DA395D5CCD}" sibTransId="{1231E7F1-52B3-433E-88A9-4985E2AEA011}"/>
    <dgm:cxn modelId="{89744BB0-3661-4E12-A043-BF9D622E6407}" type="presOf" srcId="{1F188067-4B98-4508-9F85-D184818D579D}" destId="{99207E1F-55BE-45F4-8E14-FDB266BDCD41}" srcOrd="0" destOrd="0" presId="urn:microsoft.com/office/officeart/2005/8/layout/hChevron3"/>
    <dgm:cxn modelId="{7F4E1719-6182-4DDE-AD45-4063114100C2}" srcId="{B5331B62-B2E0-49C0-8406-E50DADA24699}" destId="{4D249A2F-5716-40D4-AA86-D0B02F739E4D}" srcOrd="3" destOrd="0" parTransId="{EEA33389-2384-48E4-B14F-88ACDEA9420A}" sibTransId="{D38F8F4C-D510-4FBB-B4E8-B47DF4D08B2A}"/>
    <dgm:cxn modelId="{127F31D7-CE5A-4C49-B580-AF080B20749D}" type="presOf" srcId="{4D249A2F-5716-40D4-AA86-D0B02F739E4D}" destId="{93C093AC-CD65-4D76-9D49-C4ADC3337903}" srcOrd="0" destOrd="0" presId="urn:microsoft.com/office/officeart/2005/8/layout/hChevron3"/>
    <dgm:cxn modelId="{AEAF1175-8D65-43BF-AD87-D20833C81DE0}" type="presOf" srcId="{B5331B62-B2E0-49C0-8406-E50DADA24699}" destId="{F1984EE9-493A-4068-A5ED-01F9A2A17C01}" srcOrd="0" destOrd="0" presId="urn:microsoft.com/office/officeart/2005/8/layout/hChevron3"/>
    <dgm:cxn modelId="{FCE6E905-08EC-40D4-8864-5FDB36E2744A}" type="presParOf" srcId="{F1984EE9-493A-4068-A5ED-01F9A2A17C01}" destId="{99207E1F-55BE-45F4-8E14-FDB266BDCD41}" srcOrd="0" destOrd="0" presId="urn:microsoft.com/office/officeart/2005/8/layout/hChevron3"/>
    <dgm:cxn modelId="{5940C0DF-D191-419E-A221-F3A575C09D1A}" type="presParOf" srcId="{F1984EE9-493A-4068-A5ED-01F9A2A17C01}" destId="{CE47CCD0-2B77-4765-AE54-E69C556DFC48}" srcOrd="1" destOrd="0" presId="urn:microsoft.com/office/officeart/2005/8/layout/hChevron3"/>
    <dgm:cxn modelId="{E1F1E60B-675E-42EE-9F5A-7885D69AD79A}" type="presParOf" srcId="{F1984EE9-493A-4068-A5ED-01F9A2A17C01}" destId="{0385301A-0222-4BDD-A8C3-C741232B414B}" srcOrd="2" destOrd="0" presId="urn:microsoft.com/office/officeart/2005/8/layout/hChevron3"/>
    <dgm:cxn modelId="{CCAD8E2E-E1D3-42DF-B173-4ADA81F5A9BA}" type="presParOf" srcId="{F1984EE9-493A-4068-A5ED-01F9A2A17C01}" destId="{B840C0F1-A027-454C-B9FD-EB4131BA5E43}" srcOrd="3" destOrd="0" presId="urn:microsoft.com/office/officeart/2005/8/layout/hChevron3"/>
    <dgm:cxn modelId="{80E79BB4-316E-4B9C-8D7A-934369238D5F}" type="presParOf" srcId="{F1984EE9-493A-4068-A5ED-01F9A2A17C01}" destId="{1D36A9ED-271F-4573-AEFE-3E9D8DC4A414}" srcOrd="4" destOrd="0" presId="urn:microsoft.com/office/officeart/2005/8/layout/hChevron3"/>
    <dgm:cxn modelId="{2503A329-AF59-4F06-9FBD-46854B966DA9}" type="presParOf" srcId="{F1984EE9-493A-4068-A5ED-01F9A2A17C01}" destId="{3C6FA0C6-B0E0-4BDE-90B4-87160D9DD5BE}" srcOrd="5" destOrd="0" presId="urn:microsoft.com/office/officeart/2005/8/layout/hChevron3"/>
    <dgm:cxn modelId="{AA81A404-7838-439D-8B27-AD4B95B80851}" type="presParOf" srcId="{F1984EE9-493A-4068-A5ED-01F9A2A17C01}" destId="{93C093AC-CD65-4D76-9D49-C4ADC3337903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1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F380F4-6BEB-4DE7-990E-A031846A2147}">
      <dsp:nvSpPr>
        <dsp:cNvPr id="0" name=""/>
        <dsp:cNvSpPr/>
      </dsp:nvSpPr>
      <dsp:spPr>
        <a:xfrm>
          <a:off x="4860743" y="436931"/>
          <a:ext cx="1105045" cy="1105226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BC18928-1A30-4E1F-9690-58C966583FBA}">
      <dsp:nvSpPr>
        <dsp:cNvPr id="0" name=""/>
        <dsp:cNvSpPr/>
      </dsp:nvSpPr>
      <dsp:spPr>
        <a:xfrm>
          <a:off x="4897206" y="473778"/>
          <a:ext cx="1031532" cy="1031531"/>
        </a:xfrm>
        <a:prstGeom prst="ellipse">
          <a:avLst/>
        </a:prstGeom>
        <a:solidFill>
          <a:srgbClr val="7030A0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>
              <a:solidFill>
                <a:schemeClr val="bg1"/>
              </a:solidFill>
            </a:rPr>
            <a:t>Other Reform Agendas</a:t>
          </a:r>
          <a:endParaRPr lang="en-US" sz="800" kern="1200" dirty="0">
            <a:solidFill>
              <a:schemeClr val="bg1"/>
            </a:solidFill>
          </a:endParaRPr>
        </a:p>
      </dsp:txBody>
      <dsp:txXfrm>
        <a:off x="5044819" y="621167"/>
        <a:ext cx="736893" cy="736752"/>
      </dsp:txXfrm>
    </dsp:sp>
    <dsp:sp modelId="{589E8234-5A79-4143-9812-10D20CF1630C}">
      <dsp:nvSpPr>
        <dsp:cNvPr id="0" name=""/>
        <dsp:cNvSpPr/>
      </dsp:nvSpPr>
      <dsp:spPr>
        <a:xfrm>
          <a:off x="4897206" y="1562520"/>
          <a:ext cx="1031532" cy="6058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600" kern="1200" dirty="0"/>
        </a:p>
      </dsp:txBody>
      <dsp:txXfrm>
        <a:off x="4897206" y="1562520"/>
        <a:ext cx="1031532" cy="605847"/>
      </dsp:txXfrm>
    </dsp:sp>
    <dsp:sp modelId="{A241FE44-0883-4AF6-B902-45BFB8A7FB83}">
      <dsp:nvSpPr>
        <dsp:cNvPr id="0" name=""/>
        <dsp:cNvSpPr/>
      </dsp:nvSpPr>
      <dsp:spPr>
        <a:xfrm rot="2700000">
          <a:off x="3718123" y="436988"/>
          <a:ext cx="1104917" cy="1104917"/>
        </a:xfrm>
        <a:prstGeom prst="teardrop">
          <a:avLst>
            <a:gd name="adj" fmla="val 10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59F6AA6-0EBD-41A9-97B6-2EF120D00F4C}">
      <dsp:nvSpPr>
        <dsp:cNvPr id="0" name=""/>
        <dsp:cNvSpPr/>
      </dsp:nvSpPr>
      <dsp:spPr>
        <a:xfrm>
          <a:off x="3755698" y="473778"/>
          <a:ext cx="1031532" cy="1031531"/>
        </a:xfrm>
        <a:prstGeom prst="ellipse">
          <a:avLst/>
        </a:prstGeom>
        <a:solidFill>
          <a:schemeClr val="tx2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>
              <a:solidFill>
                <a:schemeClr val="bg1"/>
              </a:solidFill>
            </a:rPr>
            <a:t>Program Management Strategy</a:t>
          </a:r>
          <a:endParaRPr lang="en-US" sz="800" kern="1200" dirty="0">
            <a:solidFill>
              <a:schemeClr val="bg1"/>
            </a:solidFill>
          </a:endParaRPr>
        </a:p>
      </dsp:txBody>
      <dsp:txXfrm>
        <a:off x="3902723" y="621167"/>
        <a:ext cx="736893" cy="736752"/>
      </dsp:txXfrm>
    </dsp:sp>
    <dsp:sp modelId="{15228686-FEE9-45A8-83CD-AA386635761E}">
      <dsp:nvSpPr>
        <dsp:cNvPr id="0" name=""/>
        <dsp:cNvSpPr/>
      </dsp:nvSpPr>
      <dsp:spPr>
        <a:xfrm rot="2700000">
          <a:off x="2576615" y="436988"/>
          <a:ext cx="1104917" cy="1104917"/>
        </a:xfrm>
        <a:prstGeom prst="teardrop">
          <a:avLst>
            <a:gd name="adj" fmla="val 10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4DFFA8A-5890-4841-AD15-7D36C6A494B5}">
      <dsp:nvSpPr>
        <dsp:cNvPr id="0" name=""/>
        <dsp:cNvSpPr/>
      </dsp:nvSpPr>
      <dsp:spPr>
        <a:xfrm>
          <a:off x="2613602" y="473778"/>
          <a:ext cx="1031532" cy="1031531"/>
        </a:xfrm>
        <a:prstGeom prst="ellipse">
          <a:avLst/>
        </a:prstGeom>
        <a:solidFill>
          <a:schemeClr val="tx2">
            <a:alpha val="9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>
              <a:solidFill>
                <a:schemeClr val="bg1"/>
              </a:solidFill>
            </a:rPr>
            <a:t>WoG Platform Strategies</a:t>
          </a:r>
          <a:endParaRPr lang="en-US" sz="800" kern="1200" dirty="0">
            <a:solidFill>
              <a:schemeClr val="bg1"/>
            </a:solidFill>
          </a:endParaRPr>
        </a:p>
      </dsp:txBody>
      <dsp:txXfrm>
        <a:off x="2760628" y="621167"/>
        <a:ext cx="736893" cy="736752"/>
      </dsp:txXfrm>
    </dsp:sp>
    <dsp:sp modelId="{A508741D-2434-4549-9A97-6F36F983B69F}">
      <dsp:nvSpPr>
        <dsp:cNvPr id="0" name=""/>
        <dsp:cNvSpPr/>
      </dsp:nvSpPr>
      <dsp:spPr>
        <a:xfrm rot="2700000">
          <a:off x="1434519" y="436988"/>
          <a:ext cx="1104917" cy="1104917"/>
        </a:xfrm>
        <a:prstGeom prst="teardrop">
          <a:avLst>
            <a:gd name="adj" fmla="val 10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9421BCD-905C-4E3A-8FBA-A44F5F6DB43F}">
      <dsp:nvSpPr>
        <dsp:cNvPr id="0" name=""/>
        <dsp:cNvSpPr/>
      </dsp:nvSpPr>
      <dsp:spPr>
        <a:xfrm>
          <a:off x="1471506" y="473778"/>
          <a:ext cx="1031532" cy="1031531"/>
        </a:xfrm>
        <a:prstGeom prst="ellipse">
          <a:avLst/>
        </a:prstGeom>
        <a:solidFill>
          <a:schemeClr val="tx2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>
              <a:solidFill>
                <a:schemeClr val="bg1"/>
              </a:solidFill>
            </a:rPr>
            <a:t>WoG ICT and procurement Strategies</a:t>
          </a:r>
          <a:endParaRPr lang="en-US" sz="800" kern="1200" dirty="0">
            <a:solidFill>
              <a:schemeClr val="bg1"/>
            </a:solidFill>
          </a:endParaRPr>
        </a:p>
      </dsp:txBody>
      <dsp:txXfrm>
        <a:off x="1619120" y="621167"/>
        <a:ext cx="736893" cy="736752"/>
      </dsp:txXfrm>
    </dsp:sp>
    <dsp:sp modelId="{6B9C8495-ED83-4525-9E29-7DA39A836049}">
      <dsp:nvSpPr>
        <dsp:cNvPr id="0" name=""/>
        <dsp:cNvSpPr/>
      </dsp:nvSpPr>
      <dsp:spPr>
        <a:xfrm rot="2700000">
          <a:off x="292423" y="436988"/>
          <a:ext cx="1104917" cy="1104917"/>
        </a:xfrm>
        <a:prstGeom prst="teardrop">
          <a:avLst>
            <a:gd name="adj" fmla="val 10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103BEC1-FD26-4F74-AE04-B241039D57AC}">
      <dsp:nvSpPr>
        <dsp:cNvPr id="0" name=""/>
        <dsp:cNvSpPr/>
      </dsp:nvSpPr>
      <dsp:spPr>
        <a:xfrm>
          <a:off x="329410" y="473778"/>
          <a:ext cx="1031532" cy="1031531"/>
        </a:xfrm>
        <a:prstGeom prst="ellipse">
          <a:avLst/>
        </a:prstGeom>
        <a:solidFill>
          <a:schemeClr val="tx2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>
              <a:solidFill>
                <a:schemeClr val="bg1"/>
              </a:solidFill>
            </a:rPr>
            <a:t>Digital Transformation agenda</a:t>
          </a:r>
          <a:endParaRPr lang="en-US" sz="800" kern="1200" dirty="0">
            <a:solidFill>
              <a:schemeClr val="bg1"/>
            </a:solidFill>
          </a:endParaRPr>
        </a:p>
      </dsp:txBody>
      <dsp:txXfrm>
        <a:off x="477024" y="621167"/>
        <a:ext cx="736893" cy="73675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207E1F-55BE-45F4-8E14-FDB266BDCD41}">
      <dsp:nvSpPr>
        <dsp:cNvPr id="0" name=""/>
        <dsp:cNvSpPr/>
      </dsp:nvSpPr>
      <dsp:spPr>
        <a:xfrm>
          <a:off x="1944" y="137125"/>
          <a:ext cx="1950816" cy="780326"/>
        </a:xfrm>
        <a:prstGeom prst="homePlate">
          <a:avLst/>
        </a:prstGeom>
        <a:solidFill>
          <a:srgbClr val="1D3C8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32004" rIns="16002" bIns="3200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Leveraging our unique position as Government auditors</a:t>
          </a:r>
          <a:endParaRPr lang="en-US" sz="1200" kern="1200" dirty="0"/>
        </a:p>
      </dsp:txBody>
      <dsp:txXfrm>
        <a:off x="1944" y="137125"/>
        <a:ext cx="1755735" cy="780326"/>
      </dsp:txXfrm>
    </dsp:sp>
    <dsp:sp modelId="{0385301A-0222-4BDD-A8C3-C741232B414B}">
      <dsp:nvSpPr>
        <dsp:cNvPr id="0" name=""/>
        <dsp:cNvSpPr/>
      </dsp:nvSpPr>
      <dsp:spPr>
        <a:xfrm>
          <a:off x="1562597" y="137125"/>
          <a:ext cx="1950816" cy="780326"/>
        </a:xfrm>
        <a:prstGeom prst="chevron">
          <a:avLst/>
        </a:prstGeom>
        <a:solidFill>
          <a:schemeClr val="tx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Building capacity to be agile and flexible</a:t>
          </a:r>
          <a:endParaRPr lang="en-US" sz="1200" kern="1200" dirty="0"/>
        </a:p>
      </dsp:txBody>
      <dsp:txXfrm>
        <a:off x="1952760" y="137125"/>
        <a:ext cx="1170490" cy="780326"/>
      </dsp:txXfrm>
    </dsp:sp>
    <dsp:sp modelId="{1D36A9ED-271F-4573-AEFE-3E9D8DC4A414}">
      <dsp:nvSpPr>
        <dsp:cNvPr id="0" name=""/>
        <dsp:cNvSpPr/>
      </dsp:nvSpPr>
      <dsp:spPr>
        <a:xfrm>
          <a:off x="3123250" y="137125"/>
          <a:ext cx="1950816" cy="780326"/>
        </a:xfrm>
        <a:prstGeom prst="chevron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External evaluation and  review</a:t>
          </a:r>
          <a:endParaRPr lang="en-US" sz="1200" kern="1200" dirty="0"/>
        </a:p>
      </dsp:txBody>
      <dsp:txXfrm>
        <a:off x="3513413" y="137125"/>
        <a:ext cx="1170490" cy="780326"/>
      </dsp:txXfrm>
    </dsp:sp>
    <dsp:sp modelId="{93C093AC-CD65-4D76-9D49-C4ADC3337903}">
      <dsp:nvSpPr>
        <dsp:cNvPr id="0" name=""/>
        <dsp:cNvSpPr/>
      </dsp:nvSpPr>
      <dsp:spPr>
        <a:xfrm>
          <a:off x="4683903" y="137125"/>
          <a:ext cx="1950816" cy="780326"/>
        </a:xfrm>
        <a:prstGeom prst="chevron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Contemporising our work</a:t>
          </a:r>
          <a:endParaRPr lang="en-US" sz="1200" kern="1200" dirty="0"/>
        </a:p>
      </dsp:txBody>
      <dsp:txXfrm>
        <a:off x="5074066" y="137125"/>
        <a:ext cx="1170490" cy="780326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207E1F-55BE-45F4-8E14-FDB266BDCD41}">
      <dsp:nvSpPr>
        <dsp:cNvPr id="0" name=""/>
        <dsp:cNvSpPr/>
      </dsp:nvSpPr>
      <dsp:spPr>
        <a:xfrm>
          <a:off x="1944" y="137125"/>
          <a:ext cx="1950816" cy="780326"/>
        </a:xfrm>
        <a:prstGeom prst="homePlate">
          <a:avLst/>
        </a:prstGeom>
        <a:solidFill>
          <a:srgbClr val="1D3C8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346" tIns="50673" rIns="25337" bIns="50673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Data Governance</a:t>
          </a:r>
          <a:endParaRPr lang="en-US" sz="1900" kern="1200" dirty="0"/>
        </a:p>
      </dsp:txBody>
      <dsp:txXfrm>
        <a:off x="1944" y="137125"/>
        <a:ext cx="1755735" cy="780326"/>
      </dsp:txXfrm>
    </dsp:sp>
    <dsp:sp modelId="{0385301A-0222-4BDD-A8C3-C741232B414B}">
      <dsp:nvSpPr>
        <dsp:cNvPr id="0" name=""/>
        <dsp:cNvSpPr/>
      </dsp:nvSpPr>
      <dsp:spPr>
        <a:xfrm>
          <a:off x="1562597" y="137125"/>
          <a:ext cx="1950816" cy="780326"/>
        </a:xfrm>
        <a:prstGeom prst="chevron">
          <a:avLst/>
        </a:prstGeom>
        <a:solidFill>
          <a:schemeClr val="tx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50673" rIns="25337" bIns="50673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Capture and secure</a:t>
          </a:r>
          <a:endParaRPr lang="en-US" sz="1900" kern="1200" dirty="0"/>
        </a:p>
      </dsp:txBody>
      <dsp:txXfrm>
        <a:off x="1952760" y="137125"/>
        <a:ext cx="1170490" cy="780326"/>
      </dsp:txXfrm>
    </dsp:sp>
    <dsp:sp modelId="{1D36A9ED-271F-4573-AEFE-3E9D8DC4A414}">
      <dsp:nvSpPr>
        <dsp:cNvPr id="0" name=""/>
        <dsp:cNvSpPr/>
      </dsp:nvSpPr>
      <dsp:spPr>
        <a:xfrm>
          <a:off x="3123250" y="137125"/>
          <a:ext cx="1950816" cy="780326"/>
        </a:xfrm>
        <a:prstGeom prst="chevron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50673" rIns="25337" bIns="50673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Use and share</a:t>
          </a:r>
          <a:endParaRPr lang="en-US" sz="1900" kern="1200" dirty="0"/>
        </a:p>
      </dsp:txBody>
      <dsp:txXfrm>
        <a:off x="3513413" y="137125"/>
        <a:ext cx="1170490" cy="780326"/>
      </dsp:txXfrm>
    </dsp:sp>
    <dsp:sp modelId="{93C093AC-CD65-4D76-9D49-C4ADC3337903}">
      <dsp:nvSpPr>
        <dsp:cNvPr id="0" name=""/>
        <dsp:cNvSpPr/>
      </dsp:nvSpPr>
      <dsp:spPr>
        <a:xfrm>
          <a:off x="4683903" y="137125"/>
          <a:ext cx="1950816" cy="780326"/>
        </a:xfrm>
        <a:prstGeom prst="chevron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50673" rIns="25337" bIns="50673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Manage data</a:t>
          </a:r>
          <a:endParaRPr lang="en-US" sz="1900" kern="1200" dirty="0"/>
        </a:p>
      </dsp:txBody>
      <dsp:txXfrm>
        <a:off x="5074066" y="137125"/>
        <a:ext cx="1170490" cy="780326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11078E-3C60-42F8-8885-937BFA61BACC}">
      <dsp:nvSpPr>
        <dsp:cNvPr id="0" name=""/>
        <dsp:cNvSpPr/>
      </dsp:nvSpPr>
      <dsp:spPr>
        <a:xfrm>
          <a:off x="1836292" y="298009"/>
          <a:ext cx="4571980" cy="4551680"/>
        </a:xfrm>
        <a:prstGeom prst="pie">
          <a:avLst>
            <a:gd name="adj1" fmla="val 16200000"/>
            <a:gd name="adj2" fmla="val 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10800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1" kern="1200" dirty="0" smtClean="0"/>
            <a:t>Analytics-driven risk assessment</a:t>
          </a:r>
        </a:p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 dirty="0"/>
        </a:p>
      </dsp:txBody>
      <dsp:txXfrm>
        <a:off x="4263252" y="1241399"/>
        <a:ext cx="1687278" cy="1246293"/>
      </dsp:txXfrm>
    </dsp:sp>
    <dsp:sp modelId="{583454E9-0020-4893-93D7-8D554A2A46D0}">
      <dsp:nvSpPr>
        <dsp:cNvPr id="0" name=""/>
        <dsp:cNvSpPr/>
      </dsp:nvSpPr>
      <dsp:spPr>
        <a:xfrm>
          <a:off x="1894144" y="467383"/>
          <a:ext cx="4551680" cy="4551680"/>
        </a:xfrm>
        <a:prstGeom prst="pie">
          <a:avLst>
            <a:gd name="adj1" fmla="val 0"/>
            <a:gd name="adj2" fmla="val 540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396000" rIns="14400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Audit scope and planning</a:t>
          </a:r>
          <a:endParaRPr lang="en-US" sz="2800" b="1" kern="1200" dirty="0"/>
        </a:p>
      </dsp:txBody>
      <dsp:txXfrm>
        <a:off x="4310327" y="2829380"/>
        <a:ext cx="1679786" cy="1246293"/>
      </dsp:txXfrm>
    </dsp:sp>
    <dsp:sp modelId="{BF404A53-0CD6-4119-8202-135B6D09499D}">
      <dsp:nvSpPr>
        <dsp:cNvPr id="0" name=""/>
        <dsp:cNvSpPr/>
      </dsp:nvSpPr>
      <dsp:spPr>
        <a:xfrm>
          <a:off x="1791474" y="332654"/>
          <a:ext cx="4356003" cy="4788003"/>
        </a:xfrm>
        <a:prstGeom prst="pie">
          <a:avLst>
            <a:gd name="adj1" fmla="val 5400000"/>
            <a:gd name="adj2" fmla="val 1080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8000" tIns="180000" rIns="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D&amp;A enabled execution</a:t>
          </a:r>
          <a:endParaRPr lang="en-US" sz="2800" b="1" kern="1200" dirty="0"/>
        </a:p>
      </dsp:txBody>
      <dsp:txXfrm>
        <a:off x="2227593" y="2817285"/>
        <a:ext cx="1607572" cy="1311000"/>
      </dsp:txXfrm>
    </dsp:sp>
    <dsp:sp modelId="{38EC07C5-330C-48AE-9D8E-BE28C6A3DB74}">
      <dsp:nvSpPr>
        <dsp:cNvPr id="0" name=""/>
        <dsp:cNvSpPr/>
      </dsp:nvSpPr>
      <dsp:spPr>
        <a:xfrm>
          <a:off x="1691860" y="298009"/>
          <a:ext cx="4551680" cy="4551680"/>
        </a:xfrm>
        <a:prstGeom prst="pie">
          <a:avLst>
            <a:gd name="adj1" fmla="val 10800000"/>
            <a:gd name="adj2" fmla="val 1620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8000" tIns="35560" rIns="35560" bIns="504000" numCol="1" spcCol="1270" anchor="ctr" anchorCtr="1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chemeClr val="bg1"/>
              </a:solidFill>
            </a:rPr>
            <a:t>Enhanced reporting</a:t>
          </a:r>
          <a:endParaRPr lang="en-US" sz="2800" b="1" kern="1200" dirty="0">
            <a:solidFill>
              <a:schemeClr val="bg1"/>
            </a:solidFill>
          </a:endParaRPr>
        </a:p>
      </dsp:txBody>
      <dsp:txXfrm>
        <a:off x="2147570" y="1241399"/>
        <a:ext cx="1679786" cy="1246293"/>
      </dsp:txXfrm>
    </dsp:sp>
    <dsp:sp modelId="{201F0AFE-08C3-4A78-922B-D5E2C7D82020}">
      <dsp:nvSpPr>
        <dsp:cNvPr id="0" name=""/>
        <dsp:cNvSpPr/>
      </dsp:nvSpPr>
      <dsp:spPr>
        <a:xfrm>
          <a:off x="1564591" y="16238"/>
          <a:ext cx="5115221" cy="5115221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56E3F5D-A480-4B97-A04F-598C9207B61D}">
      <dsp:nvSpPr>
        <dsp:cNvPr id="0" name=""/>
        <dsp:cNvSpPr/>
      </dsp:nvSpPr>
      <dsp:spPr>
        <a:xfrm>
          <a:off x="1612373" y="185613"/>
          <a:ext cx="5115221" cy="5115221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8374AE6-9B68-416E-B16A-6880A5C0B7EE}">
      <dsp:nvSpPr>
        <dsp:cNvPr id="0" name=""/>
        <dsp:cNvSpPr/>
      </dsp:nvSpPr>
      <dsp:spPr>
        <a:xfrm>
          <a:off x="1412605" y="168061"/>
          <a:ext cx="5115221" cy="5115221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F5B7107-DBA3-4671-AEE4-E2A0D5E90F82}">
      <dsp:nvSpPr>
        <dsp:cNvPr id="0" name=""/>
        <dsp:cNvSpPr/>
      </dsp:nvSpPr>
      <dsp:spPr>
        <a:xfrm>
          <a:off x="1410090" y="16238"/>
          <a:ext cx="5115221" cy="5115221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F380F4-6BEB-4DE7-990E-A031846A2147}">
      <dsp:nvSpPr>
        <dsp:cNvPr id="0" name=""/>
        <dsp:cNvSpPr/>
      </dsp:nvSpPr>
      <dsp:spPr>
        <a:xfrm>
          <a:off x="4102255" y="538347"/>
          <a:ext cx="1227714" cy="1227777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BC18928-1A30-4E1F-9690-58C966583FBA}">
      <dsp:nvSpPr>
        <dsp:cNvPr id="0" name=""/>
        <dsp:cNvSpPr/>
      </dsp:nvSpPr>
      <dsp:spPr>
        <a:xfrm>
          <a:off x="4143319" y="579280"/>
          <a:ext cx="1146112" cy="1145911"/>
        </a:xfrm>
        <a:prstGeom prst="ellipse">
          <a:avLst/>
        </a:prstGeom>
        <a:solidFill>
          <a:schemeClr val="tx2">
            <a:alpha val="9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chemeClr val="bg1"/>
              </a:solidFill>
            </a:rPr>
            <a:t>Increased efficiencies</a:t>
          </a:r>
          <a:endParaRPr lang="en-US" sz="1200" kern="1200" dirty="0">
            <a:solidFill>
              <a:schemeClr val="bg1"/>
            </a:solidFill>
          </a:endParaRPr>
        </a:p>
      </dsp:txBody>
      <dsp:txXfrm>
        <a:off x="4307049" y="743012"/>
        <a:ext cx="818651" cy="818446"/>
      </dsp:txXfrm>
    </dsp:sp>
    <dsp:sp modelId="{15228686-FEE9-45A8-83CD-AA386635761E}">
      <dsp:nvSpPr>
        <dsp:cNvPr id="0" name=""/>
        <dsp:cNvSpPr/>
      </dsp:nvSpPr>
      <dsp:spPr>
        <a:xfrm rot="2700000">
          <a:off x="2828202" y="538260"/>
          <a:ext cx="1227734" cy="1227734"/>
        </a:xfrm>
        <a:prstGeom prst="teardrop">
          <a:avLst>
            <a:gd name="adj" fmla="val 10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4DFFA8A-5890-4841-AD15-7D36C6A494B5}">
      <dsp:nvSpPr>
        <dsp:cNvPr id="0" name=""/>
        <dsp:cNvSpPr/>
      </dsp:nvSpPr>
      <dsp:spPr>
        <a:xfrm>
          <a:off x="2874540" y="579280"/>
          <a:ext cx="1146112" cy="1145911"/>
        </a:xfrm>
        <a:prstGeom prst="ellipse">
          <a:avLst/>
        </a:prstGeom>
        <a:solidFill>
          <a:schemeClr val="tx2">
            <a:alpha val="9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chemeClr val="bg1"/>
              </a:solidFill>
            </a:rPr>
            <a:t>Increased assurance </a:t>
          </a:r>
          <a:endParaRPr lang="en-US" sz="1200" kern="1200" dirty="0">
            <a:solidFill>
              <a:schemeClr val="bg1"/>
            </a:solidFill>
          </a:endParaRPr>
        </a:p>
      </dsp:txBody>
      <dsp:txXfrm>
        <a:off x="3038271" y="743012"/>
        <a:ext cx="818651" cy="818446"/>
      </dsp:txXfrm>
    </dsp:sp>
    <dsp:sp modelId="{A508741D-2434-4549-9A97-6F36F983B69F}">
      <dsp:nvSpPr>
        <dsp:cNvPr id="0" name=""/>
        <dsp:cNvSpPr/>
      </dsp:nvSpPr>
      <dsp:spPr>
        <a:xfrm rot="2700000">
          <a:off x="1564688" y="538260"/>
          <a:ext cx="1227734" cy="1227734"/>
        </a:xfrm>
        <a:prstGeom prst="teardrop">
          <a:avLst>
            <a:gd name="adj" fmla="val 10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9421BCD-905C-4E3A-8FBA-A44F5F6DB43F}">
      <dsp:nvSpPr>
        <dsp:cNvPr id="0" name=""/>
        <dsp:cNvSpPr/>
      </dsp:nvSpPr>
      <dsp:spPr>
        <a:xfrm>
          <a:off x="1605762" y="579280"/>
          <a:ext cx="1146112" cy="1145911"/>
        </a:xfrm>
        <a:prstGeom prst="ellipse">
          <a:avLst/>
        </a:prstGeom>
        <a:solidFill>
          <a:schemeClr val="tx2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chemeClr val="bg1"/>
              </a:solidFill>
            </a:rPr>
            <a:t>Increase in expectations</a:t>
          </a:r>
          <a:endParaRPr lang="en-US" sz="1200" kern="1200" dirty="0">
            <a:solidFill>
              <a:schemeClr val="bg1"/>
            </a:solidFill>
          </a:endParaRPr>
        </a:p>
      </dsp:txBody>
      <dsp:txXfrm>
        <a:off x="1769492" y="743012"/>
        <a:ext cx="818651" cy="818446"/>
      </dsp:txXfrm>
    </dsp:sp>
    <dsp:sp modelId="{6B9C8495-ED83-4525-9E29-7DA39A836049}">
      <dsp:nvSpPr>
        <dsp:cNvPr id="0" name=""/>
        <dsp:cNvSpPr/>
      </dsp:nvSpPr>
      <dsp:spPr>
        <a:xfrm rot="2700000">
          <a:off x="295909" y="538260"/>
          <a:ext cx="1227734" cy="1227734"/>
        </a:xfrm>
        <a:prstGeom prst="teardrop">
          <a:avLst>
            <a:gd name="adj" fmla="val 10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103BEC1-FD26-4F74-AE04-B241039D57AC}">
      <dsp:nvSpPr>
        <dsp:cNvPr id="0" name=""/>
        <dsp:cNvSpPr/>
      </dsp:nvSpPr>
      <dsp:spPr>
        <a:xfrm>
          <a:off x="336983" y="579280"/>
          <a:ext cx="1146112" cy="1145911"/>
        </a:xfrm>
        <a:prstGeom prst="ellipse">
          <a:avLst/>
        </a:prstGeom>
        <a:solidFill>
          <a:schemeClr val="tx2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chemeClr val="bg1"/>
              </a:solidFill>
            </a:rPr>
            <a:t>Response to external drivers</a:t>
          </a:r>
          <a:endParaRPr lang="en-US" sz="1200" kern="1200" dirty="0">
            <a:solidFill>
              <a:schemeClr val="bg1"/>
            </a:solidFill>
          </a:endParaRPr>
        </a:p>
      </dsp:txBody>
      <dsp:txXfrm>
        <a:off x="500713" y="743012"/>
        <a:ext cx="818651" cy="81844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270515-B3F9-45CB-9F78-C4AD6B62AEE1}">
      <dsp:nvSpPr>
        <dsp:cNvPr id="0" name=""/>
        <dsp:cNvSpPr/>
      </dsp:nvSpPr>
      <dsp:spPr>
        <a:xfrm>
          <a:off x="554485" y="83630"/>
          <a:ext cx="1653652" cy="1430309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Systems Assurance and Data Analytics</a:t>
          </a:r>
          <a:endParaRPr lang="en-US" sz="1600" kern="1200" dirty="0"/>
        </a:p>
      </dsp:txBody>
      <dsp:txXfrm>
        <a:off x="828502" y="320639"/>
        <a:ext cx="1105618" cy="956291"/>
      </dsp:txXfrm>
    </dsp:sp>
    <dsp:sp modelId="{36FB16A1-B58B-48C9-9DC6-2B2D1E90B581}">
      <dsp:nvSpPr>
        <dsp:cNvPr id="0" name=""/>
        <dsp:cNvSpPr/>
      </dsp:nvSpPr>
      <dsp:spPr>
        <a:xfrm>
          <a:off x="1878602" y="1693362"/>
          <a:ext cx="510828" cy="452203"/>
        </a:xfrm>
        <a:prstGeom prst="hexagon">
          <a:avLst>
            <a:gd name="adj" fmla="val 28900"/>
            <a:gd name="vf" fmla="val 115470"/>
          </a:avLst>
        </a:prstGeom>
        <a:gradFill rotWithShape="0">
          <a:gsLst>
            <a:gs pos="0">
              <a:schemeClr val="accent3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66629B64-27D9-4DA0-94D5-91877C8BD7CB}">
      <dsp:nvSpPr>
        <dsp:cNvPr id="0" name=""/>
        <dsp:cNvSpPr/>
      </dsp:nvSpPr>
      <dsp:spPr>
        <a:xfrm>
          <a:off x="896645" y="1881533"/>
          <a:ext cx="1109234" cy="986164"/>
        </a:xfrm>
        <a:prstGeom prst="hexagon">
          <a:avLst>
            <a:gd name="adj" fmla="val 28570"/>
            <a:gd name="vf" fmla="val 115470"/>
          </a:avLst>
        </a:prstGeom>
        <a:solidFill>
          <a:schemeClr val="accent5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Organisational Change</a:t>
          </a:r>
          <a:endParaRPr lang="en-US" sz="900" kern="1200" dirty="0"/>
        </a:p>
      </dsp:txBody>
      <dsp:txXfrm>
        <a:off x="1083737" y="2047867"/>
        <a:ext cx="735050" cy="653496"/>
      </dsp:txXfrm>
    </dsp:sp>
    <dsp:sp modelId="{2673074D-7140-4FE4-B67C-29AF8244DD1F}">
      <dsp:nvSpPr>
        <dsp:cNvPr id="0" name=""/>
        <dsp:cNvSpPr/>
      </dsp:nvSpPr>
      <dsp:spPr>
        <a:xfrm>
          <a:off x="288030" y="2736304"/>
          <a:ext cx="510828" cy="452203"/>
        </a:xfrm>
        <a:prstGeom prst="hexagon">
          <a:avLst>
            <a:gd name="adj" fmla="val 28900"/>
            <a:gd name="vf" fmla="val 115470"/>
          </a:avLst>
        </a:prstGeom>
        <a:gradFill rotWithShape="0">
          <a:gsLst>
            <a:gs pos="0">
              <a:schemeClr val="accent3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D78C6750-7D05-4688-8A96-F93FA635EEA0}">
      <dsp:nvSpPr>
        <dsp:cNvPr id="0" name=""/>
        <dsp:cNvSpPr/>
      </dsp:nvSpPr>
      <dsp:spPr>
        <a:xfrm>
          <a:off x="0" y="1342607"/>
          <a:ext cx="1109234" cy="986164"/>
        </a:xfrm>
        <a:prstGeom prst="hexagon">
          <a:avLst>
            <a:gd name="adj" fmla="val 28570"/>
            <a:gd name="vf" fmla="val 115470"/>
          </a:avLst>
        </a:prstGeom>
        <a:solidFill>
          <a:srgbClr val="0EA65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Senior Executive Director Role</a:t>
          </a:r>
          <a:endParaRPr lang="en-US" sz="900" kern="1200" dirty="0"/>
        </a:p>
      </dsp:txBody>
      <dsp:txXfrm>
        <a:off x="187092" y="1508941"/>
        <a:ext cx="735050" cy="653496"/>
      </dsp:txXfrm>
    </dsp:sp>
    <dsp:sp modelId="{5FA22C63-CAB8-47F0-ABEA-16409ACEFD9E}">
      <dsp:nvSpPr>
        <dsp:cNvPr id="0" name=""/>
        <dsp:cNvSpPr/>
      </dsp:nvSpPr>
      <dsp:spPr>
        <a:xfrm>
          <a:off x="288030" y="2664296"/>
          <a:ext cx="510828" cy="452203"/>
        </a:xfrm>
        <a:prstGeom prst="hexagon">
          <a:avLst>
            <a:gd name="adj" fmla="val 28900"/>
            <a:gd name="vf" fmla="val 115470"/>
          </a:avLst>
        </a:prstGeom>
        <a:gradFill rotWithShape="0">
          <a:gsLst>
            <a:gs pos="0">
              <a:schemeClr val="accent3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1686E6CE-6A55-4BF7-98AA-72303EC516FF}">
      <dsp:nvSpPr>
        <dsp:cNvPr id="0" name=""/>
        <dsp:cNvSpPr/>
      </dsp:nvSpPr>
      <dsp:spPr>
        <a:xfrm>
          <a:off x="0" y="2418096"/>
          <a:ext cx="1108800" cy="986398"/>
        </a:xfrm>
        <a:prstGeom prst="hexagon">
          <a:avLst>
            <a:gd name="adj" fmla="val 28570"/>
            <a:gd name="vf" fmla="val 115470"/>
          </a:avLst>
        </a:prstGeom>
        <a:solidFill>
          <a:srgbClr val="457FC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 Data Analytics</a:t>
          </a:r>
          <a:endParaRPr lang="en-US" sz="900" kern="1200" dirty="0"/>
        </a:p>
      </dsp:txBody>
      <dsp:txXfrm>
        <a:off x="187107" y="2584548"/>
        <a:ext cx="734586" cy="653494"/>
      </dsp:txXfrm>
    </dsp:sp>
    <dsp:sp modelId="{BBD58DA5-D35F-43D9-949E-E2241D3E62DA}">
      <dsp:nvSpPr>
        <dsp:cNvPr id="0" name=""/>
        <dsp:cNvSpPr/>
      </dsp:nvSpPr>
      <dsp:spPr>
        <a:xfrm>
          <a:off x="1732293" y="1257251"/>
          <a:ext cx="1108800" cy="986398"/>
        </a:xfrm>
        <a:prstGeom prst="hexagon">
          <a:avLst>
            <a:gd name="adj" fmla="val 28570"/>
            <a:gd name="vf" fmla="val 115470"/>
          </a:avLst>
        </a:prstGeom>
        <a:solidFill>
          <a:srgbClr val="7030A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Business plan</a:t>
          </a:r>
          <a:endParaRPr lang="en-US" sz="900" kern="1200" dirty="0"/>
        </a:p>
      </dsp:txBody>
      <dsp:txXfrm>
        <a:off x="1919400" y="1423703"/>
        <a:ext cx="734586" cy="65349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345A48-355F-4F91-B12B-FC05AF2813F5}">
      <dsp:nvSpPr>
        <dsp:cNvPr id="0" name=""/>
        <dsp:cNvSpPr/>
      </dsp:nvSpPr>
      <dsp:spPr>
        <a:xfrm>
          <a:off x="1539761" y="734"/>
          <a:ext cx="1595516" cy="721626"/>
        </a:xfrm>
        <a:prstGeom prst="rect">
          <a:avLst/>
        </a:prstGeom>
        <a:solidFill>
          <a:srgbClr val="7030A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Business Plan</a:t>
          </a:r>
          <a:endParaRPr lang="en-US" sz="1900" kern="1200" dirty="0"/>
        </a:p>
      </dsp:txBody>
      <dsp:txXfrm>
        <a:off x="1539761" y="734"/>
        <a:ext cx="1595516" cy="721626"/>
      </dsp:txXfrm>
    </dsp:sp>
    <dsp:sp modelId="{C9B16D25-E4A8-4BA9-892E-DBD41C253EF4}">
      <dsp:nvSpPr>
        <dsp:cNvPr id="0" name=""/>
        <dsp:cNvSpPr/>
      </dsp:nvSpPr>
      <dsp:spPr>
        <a:xfrm>
          <a:off x="753910" y="734"/>
          <a:ext cx="714410" cy="721626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2000" r="-22000"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5916688-3777-44DD-BFE9-7A659C946872}">
      <dsp:nvSpPr>
        <dsp:cNvPr id="0" name=""/>
        <dsp:cNvSpPr/>
      </dsp:nvSpPr>
      <dsp:spPr>
        <a:xfrm>
          <a:off x="753910" y="841429"/>
          <a:ext cx="1595516" cy="721626"/>
        </a:xfrm>
        <a:prstGeom prst="rect">
          <a:avLst/>
        </a:prstGeom>
        <a:solidFill>
          <a:srgbClr val="457FC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Data Analytics Strategy</a:t>
          </a:r>
          <a:endParaRPr lang="en-US" sz="1900" kern="1200" dirty="0"/>
        </a:p>
      </dsp:txBody>
      <dsp:txXfrm>
        <a:off x="753910" y="841429"/>
        <a:ext cx="1595516" cy="721626"/>
      </dsp:txXfrm>
    </dsp:sp>
    <dsp:sp modelId="{2E540217-99C2-4437-9386-B19EE49152CC}">
      <dsp:nvSpPr>
        <dsp:cNvPr id="0" name=""/>
        <dsp:cNvSpPr/>
      </dsp:nvSpPr>
      <dsp:spPr>
        <a:xfrm>
          <a:off x="2420868" y="841429"/>
          <a:ext cx="714410" cy="721626"/>
        </a:xfrm>
        <a:prstGeom prst="rect">
          <a:avLst/>
        </a:prstGeom>
        <a:blipFill dpi="0" rotWithShape="1">
          <a:blip xmlns:r="http://schemas.openxmlformats.org/officeDocument/2006/relationships"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2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" t="-1000" r="-260" b="-1000"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A378225-42F5-4DC0-B831-B97EBBE80747}">
      <dsp:nvSpPr>
        <dsp:cNvPr id="0" name=""/>
        <dsp:cNvSpPr/>
      </dsp:nvSpPr>
      <dsp:spPr>
        <a:xfrm>
          <a:off x="1539761" y="1682124"/>
          <a:ext cx="1595516" cy="721626"/>
        </a:xfrm>
        <a:prstGeom prst="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Capability Review</a:t>
          </a:r>
          <a:endParaRPr lang="en-US" sz="1900" kern="1200" dirty="0"/>
        </a:p>
      </dsp:txBody>
      <dsp:txXfrm>
        <a:off x="1539761" y="1682124"/>
        <a:ext cx="1595516" cy="721626"/>
      </dsp:txXfrm>
    </dsp:sp>
    <dsp:sp modelId="{B1D589CA-8A1F-4B15-8BA2-23440952569E}">
      <dsp:nvSpPr>
        <dsp:cNvPr id="0" name=""/>
        <dsp:cNvSpPr/>
      </dsp:nvSpPr>
      <dsp:spPr>
        <a:xfrm>
          <a:off x="753910" y="1682124"/>
          <a:ext cx="714410" cy="721626"/>
        </a:xfrm>
        <a:prstGeom prst="rect">
          <a:avLst/>
        </a:prstGeom>
        <a:blipFill dpi="0" rotWithShape="1">
          <a:blip xmlns:r="http://schemas.openxmlformats.org/officeDocument/2006/relationships"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459" t="243" r="-5459" b="243"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270515-B3F9-45CB-9F78-C4AD6B62AEE1}">
      <dsp:nvSpPr>
        <dsp:cNvPr id="0" name=""/>
        <dsp:cNvSpPr/>
      </dsp:nvSpPr>
      <dsp:spPr>
        <a:xfrm>
          <a:off x="780258" y="36644"/>
          <a:ext cx="1653652" cy="1430309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Systems Assurance and Data Analytics</a:t>
          </a:r>
          <a:endParaRPr lang="en-US" sz="1600" kern="1200" dirty="0"/>
        </a:p>
      </dsp:txBody>
      <dsp:txXfrm>
        <a:off x="1054275" y="273653"/>
        <a:ext cx="1105618" cy="956291"/>
      </dsp:txXfrm>
    </dsp:sp>
    <dsp:sp modelId="{36FB16A1-B58B-48C9-9DC6-2B2D1E90B581}">
      <dsp:nvSpPr>
        <dsp:cNvPr id="0" name=""/>
        <dsp:cNvSpPr/>
      </dsp:nvSpPr>
      <dsp:spPr>
        <a:xfrm>
          <a:off x="1296144" y="1872207"/>
          <a:ext cx="510828" cy="452203"/>
        </a:xfrm>
        <a:prstGeom prst="hexagon">
          <a:avLst>
            <a:gd name="adj" fmla="val 28900"/>
            <a:gd name="vf" fmla="val 115470"/>
          </a:avLst>
        </a:prstGeom>
        <a:gradFill rotWithShape="0">
          <a:gsLst>
            <a:gs pos="0">
              <a:schemeClr val="accent3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66629B64-27D9-4DA0-94D5-91877C8BD7CB}">
      <dsp:nvSpPr>
        <dsp:cNvPr id="0" name=""/>
        <dsp:cNvSpPr/>
      </dsp:nvSpPr>
      <dsp:spPr>
        <a:xfrm>
          <a:off x="896645" y="1881533"/>
          <a:ext cx="1109234" cy="986164"/>
        </a:xfrm>
        <a:prstGeom prst="hexagon">
          <a:avLst>
            <a:gd name="adj" fmla="val 28570"/>
            <a:gd name="vf" fmla="val 115470"/>
          </a:avLst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>
              <a:solidFill>
                <a:schemeClr val="bg1"/>
              </a:solidFill>
            </a:rPr>
            <a:t>Organisational Change</a:t>
          </a:r>
          <a:endParaRPr lang="en-US" sz="900" kern="1200" dirty="0">
            <a:solidFill>
              <a:schemeClr val="bg1"/>
            </a:solidFill>
          </a:endParaRPr>
        </a:p>
      </dsp:txBody>
      <dsp:txXfrm>
        <a:off x="1083737" y="2047867"/>
        <a:ext cx="735050" cy="653496"/>
      </dsp:txXfrm>
    </dsp:sp>
    <dsp:sp modelId="{2673074D-7140-4FE4-B67C-29AF8244DD1F}">
      <dsp:nvSpPr>
        <dsp:cNvPr id="0" name=""/>
        <dsp:cNvSpPr/>
      </dsp:nvSpPr>
      <dsp:spPr>
        <a:xfrm>
          <a:off x="301677" y="1184469"/>
          <a:ext cx="510828" cy="452203"/>
        </a:xfrm>
        <a:prstGeom prst="hexagon">
          <a:avLst>
            <a:gd name="adj" fmla="val 28900"/>
            <a:gd name="vf" fmla="val 115470"/>
          </a:avLst>
        </a:prstGeom>
        <a:gradFill rotWithShape="0">
          <a:gsLst>
            <a:gs pos="0">
              <a:schemeClr val="accent3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D78C6750-7D05-4688-8A96-F93FA635EEA0}">
      <dsp:nvSpPr>
        <dsp:cNvPr id="0" name=""/>
        <dsp:cNvSpPr/>
      </dsp:nvSpPr>
      <dsp:spPr>
        <a:xfrm>
          <a:off x="30591" y="1164615"/>
          <a:ext cx="1109234" cy="986164"/>
        </a:xfrm>
        <a:prstGeom prst="hexagon">
          <a:avLst>
            <a:gd name="adj" fmla="val 28570"/>
            <a:gd name="vf" fmla="val 115470"/>
          </a:avLst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Senior Executive Director Role</a:t>
          </a:r>
          <a:endParaRPr lang="en-US" sz="900" kern="1200" dirty="0"/>
        </a:p>
      </dsp:txBody>
      <dsp:txXfrm>
        <a:off x="217683" y="1330949"/>
        <a:ext cx="735050" cy="653496"/>
      </dsp:txXfrm>
    </dsp:sp>
    <dsp:sp modelId="{5FA22C63-CAB8-47F0-ABEA-16409ACEFD9E}">
      <dsp:nvSpPr>
        <dsp:cNvPr id="0" name=""/>
        <dsp:cNvSpPr/>
      </dsp:nvSpPr>
      <dsp:spPr>
        <a:xfrm>
          <a:off x="216026" y="1368151"/>
          <a:ext cx="510828" cy="452203"/>
        </a:xfrm>
        <a:prstGeom prst="hexagon">
          <a:avLst>
            <a:gd name="adj" fmla="val 28900"/>
            <a:gd name="vf" fmla="val 115470"/>
          </a:avLst>
        </a:prstGeom>
        <a:gradFill rotWithShape="0">
          <a:gsLst>
            <a:gs pos="0">
              <a:schemeClr val="accent3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1686E6CE-6A55-4BF7-98AA-72303EC516FF}">
      <dsp:nvSpPr>
        <dsp:cNvPr id="0" name=""/>
        <dsp:cNvSpPr/>
      </dsp:nvSpPr>
      <dsp:spPr>
        <a:xfrm>
          <a:off x="0" y="979766"/>
          <a:ext cx="1108800" cy="986398"/>
        </a:xfrm>
        <a:prstGeom prst="hexagon">
          <a:avLst>
            <a:gd name="adj" fmla="val 28570"/>
            <a:gd name="vf" fmla="val 115470"/>
          </a:avLst>
        </a:prstGeom>
        <a:solidFill>
          <a:srgbClr val="457FC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 Data Analytics</a:t>
          </a:r>
          <a:endParaRPr lang="en-US" sz="900" kern="1200" dirty="0"/>
        </a:p>
      </dsp:txBody>
      <dsp:txXfrm>
        <a:off x="187107" y="1146218"/>
        <a:ext cx="734586" cy="653494"/>
      </dsp:txXfrm>
    </dsp:sp>
    <dsp:sp modelId="{BBD58DA5-D35F-43D9-949E-E2241D3E62DA}">
      <dsp:nvSpPr>
        <dsp:cNvPr id="0" name=""/>
        <dsp:cNvSpPr/>
      </dsp:nvSpPr>
      <dsp:spPr>
        <a:xfrm>
          <a:off x="845250" y="1570929"/>
          <a:ext cx="1108800" cy="986398"/>
        </a:xfrm>
        <a:prstGeom prst="hexagon">
          <a:avLst>
            <a:gd name="adj" fmla="val 28570"/>
            <a:gd name="vf" fmla="val 115470"/>
          </a:avLst>
        </a:prstGeom>
        <a:solidFill>
          <a:srgbClr val="7030A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Business plan</a:t>
          </a:r>
          <a:endParaRPr lang="en-US" sz="900" kern="1200" dirty="0"/>
        </a:p>
      </dsp:txBody>
      <dsp:txXfrm>
        <a:off x="1032357" y="1737381"/>
        <a:ext cx="734586" cy="65349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345A48-355F-4F91-B12B-FC05AF2813F5}">
      <dsp:nvSpPr>
        <dsp:cNvPr id="0" name=""/>
        <dsp:cNvSpPr/>
      </dsp:nvSpPr>
      <dsp:spPr>
        <a:xfrm>
          <a:off x="1026535" y="150"/>
          <a:ext cx="1630165" cy="737297"/>
        </a:xfrm>
        <a:prstGeom prst="rect">
          <a:avLst/>
        </a:prstGeom>
        <a:solidFill>
          <a:srgbClr val="7030A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Business Plan</a:t>
          </a:r>
          <a:endParaRPr lang="en-US" sz="2000" kern="1200" dirty="0"/>
        </a:p>
      </dsp:txBody>
      <dsp:txXfrm>
        <a:off x="1026535" y="150"/>
        <a:ext cx="1630165" cy="737297"/>
      </dsp:txXfrm>
    </dsp:sp>
    <dsp:sp modelId="{C9B16D25-E4A8-4BA9-892E-DBD41C253EF4}">
      <dsp:nvSpPr>
        <dsp:cNvPr id="0" name=""/>
        <dsp:cNvSpPr/>
      </dsp:nvSpPr>
      <dsp:spPr>
        <a:xfrm>
          <a:off x="223618" y="150"/>
          <a:ext cx="729924" cy="737297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2000" r="-22000"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5916688-3777-44DD-BFE9-7A659C946872}">
      <dsp:nvSpPr>
        <dsp:cNvPr id="0" name=""/>
        <dsp:cNvSpPr/>
      </dsp:nvSpPr>
      <dsp:spPr>
        <a:xfrm>
          <a:off x="223618" y="859102"/>
          <a:ext cx="1630165" cy="737297"/>
        </a:xfrm>
        <a:prstGeom prst="rect">
          <a:avLst/>
        </a:prstGeom>
        <a:solidFill>
          <a:srgbClr val="457FC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Data Analytics Strategy</a:t>
          </a:r>
          <a:endParaRPr lang="en-US" sz="2000" kern="1200" dirty="0"/>
        </a:p>
      </dsp:txBody>
      <dsp:txXfrm>
        <a:off x="223618" y="859102"/>
        <a:ext cx="1630165" cy="737297"/>
      </dsp:txXfrm>
    </dsp:sp>
    <dsp:sp modelId="{2E540217-99C2-4437-9386-B19EE49152CC}">
      <dsp:nvSpPr>
        <dsp:cNvPr id="0" name=""/>
        <dsp:cNvSpPr/>
      </dsp:nvSpPr>
      <dsp:spPr>
        <a:xfrm>
          <a:off x="1926776" y="859102"/>
          <a:ext cx="729924" cy="737297"/>
        </a:xfrm>
        <a:prstGeom prst="rect">
          <a:avLst/>
        </a:prstGeom>
        <a:blipFill dpi="0" rotWithShape="1">
          <a:blip xmlns:r="http://schemas.openxmlformats.org/officeDocument/2006/relationships"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2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" t="-1000" r="-260" b="-1000"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C4DAEC-61AF-49BE-89A3-24E66D550132}">
      <dsp:nvSpPr>
        <dsp:cNvPr id="0" name=""/>
        <dsp:cNvSpPr/>
      </dsp:nvSpPr>
      <dsp:spPr>
        <a:xfrm>
          <a:off x="954879" y="836908"/>
          <a:ext cx="1940402" cy="184149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Our people</a:t>
          </a:r>
          <a:endParaRPr lang="en-US" sz="1900" kern="1200" dirty="0"/>
        </a:p>
      </dsp:txBody>
      <dsp:txXfrm>
        <a:off x="1239044" y="1106589"/>
        <a:ext cx="1372072" cy="1302135"/>
      </dsp:txXfrm>
    </dsp:sp>
    <dsp:sp modelId="{661CDC65-8031-4FD5-88E5-E0DDCD0780F1}">
      <dsp:nvSpPr>
        <dsp:cNvPr id="0" name=""/>
        <dsp:cNvSpPr/>
      </dsp:nvSpPr>
      <dsp:spPr>
        <a:xfrm>
          <a:off x="234606" y="0"/>
          <a:ext cx="3355090" cy="3497478"/>
        </a:xfrm>
        <a:prstGeom prst="blockArc">
          <a:avLst>
            <a:gd name="adj1" fmla="val 17527788"/>
            <a:gd name="adj2" fmla="val 4119114"/>
            <a:gd name="adj3" fmla="val 575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3D3316-DFD5-41A8-816D-DA7045604194}">
      <dsp:nvSpPr>
        <dsp:cNvPr id="0" name=""/>
        <dsp:cNvSpPr/>
      </dsp:nvSpPr>
      <dsp:spPr>
        <a:xfrm>
          <a:off x="2876409" y="433708"/>
          <a:ext cx="891607" cy="891856"/>
        </a:xfrm>
        <a:prstGeom prst="ellipse">
          <a:avLst/>
        </a:prstGeom>
        <a:blipFill dpi="0" rotWithShape="1">
          <a:blip xmlns:r="http://schemas.openxmlformats.org/officeDocument/2006/relationships" r:embed="rId1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5586" t="7616" r="5586" b="7616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DF3E64-3713-457F-863E-169CAA939ECB}">
      <dsp:nvSpPr>
        <dsp:cNvPr id="0" name=""/>
        <dsp:cNvSpPr/>
      </dsp:nvSpPr>
      <dsp:spPr>
        <a:xfrm>
          <a:off x="3731216" y="318896"/>
          <a:ext cx="1584163" cy="8631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en-US" sz="1600" kern="1200" dirty="0" smtClean="0"/>
            <a:t>Capability  - now &amp; the future</a:t>
          </a:r>
          <a:endParaRPr lang="en-US" sz="1600" kern="1200" dirty="0"/>
        </a:p>
      </dsp:txBody>
      <dsp:txXfrm>
        <a:off x="3731216" y="318896"/>
        <a:ext cx="1584163" cy="863177"/>
      </dsp:txXfrm>
    </dsp:sp>
    <dsp:sp modelId="{96E3E861-9BAA-48E1-8808-D46AB6B29834}">
      <dsp:nvSpPr>
        <dsp:cNvPr id="0" name=""/>
        <dsp:cNvSpPr/>
      </dsp:nvSpPr>
      <dsp:spPr>
        <a:xfrm>
          <a:off x="3187698" y="1457093"/>
          <a:ext cx="615530" cy="596580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BF597B-EAF7-4382-BC94-A39ADDE72BF0}">
      <dsp:nvSpPr>
        <dsp:cNvPr id="0" name=""/>
        <dsp:cNvSpPr/>
      </dsp:nvSpPr>
      <dsp:spPr>
        <a:xfrm>
          <a:off x="3827935" y="1313475"/>
          <a:ext cx="1686860" cy="8631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en-US" sz="1600" kern="1200" dirty="0" smtClean="0"/>
            <a:t>Best mix of skills – not just numbers</a:t>
          </a:r>
          <a:endParaRPr lang="en-US" sz="1600" kern="1200" dirty="0"/>
        </a:p>
      </dsp:txBody>
      <dsp:txXfrm>
        <a:off x="3827935" y="1313475"/>
        <a:ext cx="1686860" cy="863177"/>
      </dsp:txXfrm>
    </dsp:sp>
    <dsp:sp modelId="{96297527-DBBD-4843-8923-B788AD8C426F}">
      <dsp:nvSpPr>
        <dsp:cNvPr id="0" name=""/>
        <dsp:cNvSpPr/>
      </dsp:nvSpPr>
      <dsp:spPr>
        <a:xfrm>
          <a:off x="2712166" y="2363724"/>
          <a:ext cx="891607" cy="891856"/>
        </a:xfrm>
        <a:prstGeom prst="ellipse">
          <a:avLst/>
        </a:prstGeom>
        <a:blipFill>
          <a:blip xmlns:r="http://schemas.openxmlformats.org/officeDocument/2006/relationships"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0BF764-5490-4335-BD5E-3F4D4DB6C36C}">
      <dsp:nvSpPr>
        <dsp:cNvPr id="0" name=""/>
        <dsp:cNvSpPr/>
      </dsp:nvSpPr>
      <dsp:spPr>
        <a:xfrm>
          <a:off x="3613941" y="2398766"/>
          <a:ext cx="1922590" cy="8631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en-US" sz="1600" kern="1200" dirty="0" smtClean="0"/>
            <a:t>Training in technology and tools</a:t>
          </a:r>
          <a:endParaRPr lang="en-US" sz="1600" kern="1200" dirty="0"/>
        </a:p>
      </dsp:txBody>
      <dsp:txXfrm>
        <a:off x="3613941" y="2398766"/>
        <a:ext cx="1922590" cy="86317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C4DAEC-61AF-49BE-89A3-24E66D550132}">
      <dsp:nvSpPr>
        <dsp:cNvPr id="0" name=""/>
        <dsp:cNvSpPr/>
      </dsp:nvSpPr>
      <dsp:spPr>
        <a:xfrm>
          <a:off x="704189" y="748891"/>
          <a:ext cx="1913732" cy="201722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Our relationships</a:t>
          </a:r>
          <a:endParaRPr lang="en-US" sz="1900" kern="1200" dirty="0"/>
        </a:p>
      </dsp:txBody>
      <dsp:txXfrm>
        <a:off x="984449" y="1044306"/>
        <a:ext cx="1353212" cy="1426392"/>
      </dsp:txXfrm>
    </dsp:sp>
    <dsp:sp modelId="{661CDC65-8031-4FD5-88E5-E0DDCD0780F1}">
      <dsp:nvSpPr>
        <dsp:cNvPr id="0" name=""/>
        <dsp:cNvSpPr/>
      </dsp:nvSpPr>
      <dsp:spPr>
        <a:xfrm>
          <a:off x="0" y="30432"/>
          <a:ext cx="3296702" cy="3436612"/>
        </a:xfrm>
        <a:prstGeom prst="blockArc">
          <a:avLst>
            <a:gd name="adj1" fmla="val 17527788"/>
            <a:gd name="adj2" fmla="val 4119114"/>
            <a:gd name="adj3" fmla="val 575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3D3316-DFD5-41A8-816D-DA7045604194}">
      <dsp:nvSpPr>
        <dsp:cNvPr id="0" name=""/>
        <dsp:cNvSpPr/>
      </dsp:nvSpPr>
      <dsp:spPr>
        <a:xfrm>
          <a:off x="2427452" y="320139"/>
          <a:ext cx="876091" cy="876336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DF3E64-3713-457F-863E-169CAA939ECB}">
      <dsp:nvSpPr>
        <dsp:cNvPr id="0" name=""/>
        <dsp:cNvSpPr/>
      </dsp:nvSpPr>
      <dsp:spPr>
        <a:xfrm>
          <a:off x="3369995" y="334229"/>
          <a:ext cx="1172682" cy="8481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en-US" sz="1200" kern="1200" dirty="0" smtClean="0"/>
            <a:t>Parliament</a:t>
          </a:r>
          <a:endParaRPr lang="en-US" sz="1200" kern="1200" dirty="0"/>
        </a:p>
      </dsp:txBody>
      <dsp:txXfrm>
        <a:off x="3369995" y="334229"/>
        <a:ext cx="1172682" cy="848156"/>
      </dsp:txXfrm>
    </dsp:sp>
    <dsp:sp modelId="{96E3E861-9BAA-48E1-8808-D46AB6B29834}">
      <dsp:nvSpPr>
        <dsp:cNvPr id="0" name=""/>
        <dsp:cNvSpPr/>
      </dsp:nvSpPr>
      <dsp:spPr>
        <a:xfrm>
          <a:off x="2735812" y="1278287"/>
          <a:ext cx="936594" cy="953962"/>
        </a:xfrm>
        <a:prstGeom prst="rect">
          <a:avLst/>
        </a:prstGeom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422" t="941" r="-13422" b="941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BF597B-EAF7-4382-BC94-A39ADDE72BF0}">
      <dsp:nvSpPr>
        <dsp:cNvPr id="0" name=""/>
        <dsp:cNvSpPr/>
      </dsp:nvSpPr>
      <dsp:spPr>
        <a:xfrm>
          <a:off x="3713493" y="1329472"/>
          <a:ext cx="1172682" cy="8481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en-US" sz="1200" kern="1200" dirty="0" smtClean="0"/>
            <a:t>Australian Government Entities</a:t>
          </a:r>
          <a:endParaRPr lang="en-US" sz="1200" kern="1200" dirty="0"/>
        </a:p>
      </dsp:txBody>
      <dsp:txXfrm>
        <a:off x="3713493" y="1329472"/>
        <a:ext cx="1172682" cy="848156"/>
      </dsp:txXfrm>
    </dsp:sp>
    <dsp:sp modelId="{96297527-DBBD-4843-8923-B788AD8C426F}">
      <dsp:nvSpPr>
        <dsp:cNvPr id="0" name=""/>
        <dsp:cNvSpPr/>
      </dsp:nvSpPr>
      <dsp:spPr>
        <a:xfrm>
          <a:off x="2398620" y="2315646"/>
          <a:ext cx="876091" cy="876336"/>
        </a:xfrm>
        <a:prstGeom prst="ellipse">
          <a:avLst/>
        </a:prstGeom>
        <a:solidFill>
          <a:srgbClr val="C2CDE1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0BF764-5490-4335-BD5E-3F4D4DB6C36C}">
      <dsp:nvSpPr>
        <dsp:cNvPr id="0" name=""/>
        <dsp:cNvSpPr/>
      </dsp:nvSpPr>
      <dsp:spPr>
        <a:xfrm>
          <a:off x="3518117" y="2340712"/>
          <a:ext cx="1172682" cy="8481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en-US" sz="1200" kern="1200" dirty="0" smtClean="0"/>
            <a:t>INTOSAI, PASAI, Australian Council of Auditors-General</a:t>
          </a:r>
          <a:endParaRPr lang="en-US" sz="1200" kern="1200" dirty="0"/>
        </a:p>
      </dsp:txBody>
      <dsp:txXfrm>
        <a:off x="3518117" y="2340712"/>
        <a:ext cx="1172682" cy="84815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207E1F-55BE-45F4-8E14-FDB266BDCD41}">
      <dsp:nvSpPr>
        <dsp:cNvPr id="0" name=""/>
        <dsp:cNvSpPr/>
      </dsp:nvSpPr>
      <dsp:spPr>
        <a:xfrm>
          <a:off x="1944" y="137125"/>
          <a:ext cx="1950816" cy="780326"/>
        </a:xfrm>
        <a:prstGeom prst="homePlate">
          <a:avLst/>
        </a:prstGeom>
        <a:solidFill>
          <a:schemeClr val="tx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32004" rIns="16002" bIns="3200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Leveraging our unique position as Government auditors</a:t>
          </a:r>
          <a:endParaRPr lang="en-US" sz="1200" kern="1200" dirty="0"/>
        </a:p>
      </dsp:txBody>
      <dsp:txXfrm>
        <a:off x="1944" y="137125"/>
        <a:ext cx="1755735" cy="780326"/>
      </dsp:txXfrm>
    </dsp:sp>
    <dsp:sp modelId="{0385301A-0222-4BDD-A8C3-C741232B414B}">
      <dsp:nvSpPr>
        <dsp:cNvPr id="0" name=""/>
        <dsp:cNvSpPr/>
      </dsp:nvSpPr>
      <dsp:spPr>
        <a:xfrm>
          <a:off x="1562597" y="137125"/>
          <a:ext cx="1950816" cy="780326"/>
        </a:xfrm>
        <a:prstGeom prst="chevron">
          <a:avLst/>
        </a:prstGeom>
        <a:solidFill>
          <a:schemeClr val="tx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Building capacity to be agile and flexible</a:t>
          </a:r>
          <a:endParaRPr lang="en-US" sz="1200" kern="1200" dirty="0"/>
        </a:p>
      </dsp:txBody>
      <dsp:txXfrm>
        <a:off x="1952760" y="137125"/>
        <a:ext cx="1170490" cy="780326"/>
      </dsp:txXfrm>
    </dsp:sp>
    <dsp:sp modelId="{1D36A9ED-271F-4573-AEFE-3E9D8DC4A414}">
      <dsp:nvSpPr>
        <dsp:cNvPr id="0" name=""/>
        <dsp:cNvSpPr/>
      </dsp:nvSpPr>
      <dsp:spPr>
        <a:xfrm>
          <a:off x="3123250" y="137125"/>
          <a:ext cx="1950816" cy="780326"/>
        </a:xfrm>
        <a:prstGeom prst="chevron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External evaluation and  review</a:t>
          </a:r>
          <a:endParaRPr lang="en-US" sz="1200" kern="1200" dirty="0"/>
        </a:p>
      </dsp:txBody>
      <dsp:txXfrm>
        <a:off x="3513413" y="137125"/>
        <a:ext cx="1170490" cy="780326"/>
      </dsp:txXfrm>
    </dsp:sp>
    <dsp:sp modelId="{93C093AC-CD65-4D76-9D49-C4ADC3337903}">
      <dsp:nvSpPr>
        <dsp:cNvPr id="0" name=""/>
        <dsp:cNvSpPr/>
      </dsp:nvSpPr>
      <dsp:spPr>
        <a:xfrm>
          <a:off x="4683903" y="137125"/>
          <a:ext cx="1950816" cy="780326"/>
        </a:xfrm>
        <a:prstGeom prst="chevron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Contemporising our work</a:t>
          </a:r>
          <a:endParaRPr lang="en-US" sz="1200" kern="1200" dirty="0"/>
        </a:p>
      </dsp:txBody>
      <dsp:txXfrm>
        <a:off x="5074066" y="137125"/>
        <a:ext cx="1170490" cy="7803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1/layout/RadialPictureList">
  <dgm:title val="Radial Picture List"/>
  <dgm:desc val="Use to show relationships to a central idea. The Level 1 shape contains text and all Level 2 shapes contain a picture with corresponding text. Limited to four Level 2 pictures.  Unused pictures do not appear, but remain available if you switch layouts. Works best with a small amount of Level 2 text."/>
  <dgm:catLst>
    <dgm:cat type="picture" pri="2500"/>
    <dgm:cat type="officeonline" pri="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10" destId="14" srcOrd="3" destOrd="0"/>
      </dgm:cxnLst>
      <dgm:bg/>
      <dgm:whole/>
    </dgm:dataModel>
  </dgm:clrData>
  <dgm:layoutNode name="Name0">
    <dgm:varLst>
      <dgm:chMax val="1"/>
      <dgm:chPref val="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Child1" refType="w" fact="0.76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5661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6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l" for="ch" forName="Parent" refType="w" fact="0.1777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l" for="ch" forName="Image1" refType="w" fact="0.5531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l" for="ch" forName="Image2" refType="w" fact="0.5531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l" for="ch" forName="Child1" refType="w" fact="0.7529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l" for="ch" forName="Child2" refType="w" fact="0.7529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7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4968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l" for="ch" forName="Image2" refType="w" fact="0.5661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l" for="ch" forName="Image3" refType="w" fact="0.4968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l" for="ch" forName="Child1" refType="w" fact="0.6897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l" for="ch" forName="Child2" refType="w" fact="0.76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l" for="ch" forName="Child3" refType="w" fact="0.6897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8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" refType="w" fact="0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l" for="ch" forName="Parent" refType="w" fact="0.1756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l" for="ch" forName="Image1" refType="w" fact="0.42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l" for="ch" forName="Image2" refType="w" fact="0.5598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l" for="ch" forName="Image3" refType="w" fact="0.5591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l" for="ch" forName="Image4" refType="w" fact="0.42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l" for="ch" forName="Child1" refType="w" fact="0.6214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l" for="ch" forName="Child2" refType="w" fact="0.7557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l" for="ch" forName="Child3" refType="w" fact="0.7557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l" for="ch" forName="Child4" refType="w" fact="0.6214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if>
      <dgm:else name="Name9">
        <dgm:choose name="Name10">
          <dgm:if name="Name11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2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Child1" refType="w" fact="0.24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4339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13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r" for="ch" forName="Parent" refType="w" fact="0.8223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r" for="ch" forName="Image1" refType="w" fact="0.4469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r" for="ch" forName="Image2" refType="w" fact="0.4469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r" for="ch" forName="Child1" refType="w" fact="0.2471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r" for="ch" forName="Child2" refType="w" fact="0.2471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14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5032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r" for="ch" forName="Image2" refType="w" fact="0.4339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r" for="ch" forName="Image3" refType="w" fact="0.5032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r" for="ch" forName="Child1" refType="w" fact="0.3103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r" for="ch" forName="Child2" refType="w" fact="0.24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r" for="ch" forName="Child3" refType="w" fact="0.3103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15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" refType="w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r" for="ch" forName="Parent" refType="w" fact="0.8244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r" for="ch" forName="Image1" refType="w" fact="0.57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r" for="ch" forName="Image2" refType="w" fact="0.4402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r" for="ch" forName="Image3" refType="w" fact="0.4409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r" for="ch" forName="Image4" refType="w" fact="0.57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r" for="ch" forName="Child1" refType="w" fact="0.3786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r" for="ch" forName="Child2" refType="w" fact="0.2443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r" for="ch" forName="Child3" refType="w" fact="0.2443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r" for="ch" forName="Child4" refType="w" fact="0.3786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else>
    </dgm:choose>
    <dgm:forEach name="wrapper" axis="self" ptType="parTrans">
      <dgm:forEach name="ImageRepeat" axis="self">
        <dgm:layoutNode name="Image" styleLbl="fgImgPlace1">
          <dgm:alg type="sp"/>
          <dgm:shape xmlns:r="http://schemas.openxmlformats.org/officeDocument/2006/relationships" type="ellipse" r:blip="" blipPhldr="1">
            <dgm:adjLst/>
          </dgm:shape>
          <dgm:presOf/>
        </dgm:layoutNode>
      </dgm:forEach>
    </dgm:forEach>
    <dgm:forEach name="Name16" axis="ch" ptType="node" cnt="1">
      <dgm:layoutNode name="Parent" styleLbl="node1">
        <dgm:varLst>
          <dgm:chMax val="4"/>
          <dgm:chPref val="3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 ch" ptType="node node" st="1 1" cnt="1 1">
      <dgm:layoutNode name="Accent" styleLbl="node1">
        <dgm:alg type="sp"/>
        <dgm:choose name="Name18">
          <dgm:if name="Name19" func="var" arg="dir" op="equ" val="norm">
            <dgm:choose name="Name20">
              <dgm:if name="Name21" axis="followSib" ptType="node" func="cnt" op="equ" val="0">
                <dgm:shape xmlns:r="http://schemas.openxmlformats.org/officeDocument/2006/relationships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2" axis="followSib" ptType="node" func="cnt" op="equ" val="1">
                <dgm:shape xmlns:r="http://schemas.openxmlformats.org/officeDocument/2006/relationships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3" axis="followSib" ptType="node" func="cnt" op="equ" val="2">
                <dgm:shape xmlns:r="http://schemas.openxmlformats.org/officeDocument/2006/relationships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24">
                <dgm:shape xmlns:r="http://schemas.openxmlformats.org/officeDocument/2006/relationships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if>
          <dgm:else name="Name25">
            <dgm:choose name="Name26">
              <dgm:if name="Name27" axis="followSib" ptType="node" func="cnt" op="equ" val="0">
                <dgm:shape xmlns:r="http://schemas.openxmlformats.org/officeDocument/2006/relationships" rot="180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8" axis="followSib" ptType="node" func="cnt" op="equ" val="1">
                <dgm:shape xmlns:r="http://schemas.openxmlformats.org/officeDocument/2006/relationships" rot="180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9" axis="followSib" ptType="node" func="cnt" op="equ" val="2">
                <dgm:shape xmlns:r="http://schemas.openxmlformats.org/officeDocument/2006/relationships" rot="180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30">
                <dgm:shape xmlns:r="http://schemas.openxmlformats.org/officeDocument/2006/relationships" rot="180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else>
        </dgm:choose>
        <dgm:presOf/>
      </dgm:layoutNode>
      <dgm:layoutNode name="Image1" styleLbl="fgImgPlace1">
        <dgm:alg type="sp"/>
        <dgm:shape xmlns:r="http://schemas.openxmlformats.org/officeDocument/2006/relationships" type="ellipse" r:blip="" blipPhldr="1">
          <dgm:adjLst/>
        </dgm:shape>
        <dgm:presOf/>
      </dgm:layoutNode>
      <dgm:layoutNode name="Child1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4" axis="ch ch" ptType="node node" st="1 2" cnt="1 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35" ref="ImageRepeat"/>
      </dgm:layoutNode>
      <dgm:layoutNode name="Child2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9" axis="ch ch" ptType="node node" st="1 3" cnt="1 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  <dgm:layoutNode name="Child3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4" axis="ch ch" ptType="node node" st="1 4" cnt="1 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45" ref="Image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1/layout/RadialPictureList">
  <dgm:title val="Radial Picture List"/>
  <dgm:desc val="Use to show relationships to a central idea. The Level 1 shape contains text and all Level 2 shapes contain a picture with corresponding text. Limited to four Level 2 pictures.  Unused pictures do not appear, but remain available if you switch layouts. Works best with a small amount of Level 2 text."/>
  <dgm:catLst>
    <dgm:cat type="picture" pri="2500"/>
    <dgm:cat type="officeonline" pri="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10" destId="14" srcOrd="3" destOrd="0"/>
      </dgm:cxnLst>
      <dgm:bg/>
      <dgm:whole/>
    </dgm:dataModel>
  </dgm:clrData>
  <dgm:layoutNode name="Name0">
    <dgm:varLst>
      <dgm:chMax val="1"/>
      <dgm:chPref val="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Child1" refType="w" fact="0.76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5661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6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l" for="ch" forName="Parent" refType="w" fact="0.1777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l" for="ch" forName="Image1" refType="w" fact="0.5531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l" for="ch" forName="Image2" refType="w" fact="0.5531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l" for="ch" forName="Child1" refType="w" fact="0.7529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l" for="ch" forName="Child2" refType="w" fact="0.7529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7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4968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l" for="ch" forName="Image2" refType="w" fact="0.5661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l" for="ch" forName="Image3" refType="w" fact="0.4968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l" for="ch" forName="Child1" refType="w" fact="0.6897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l" for="ch" forName="Child2" refType="w" fact="0.76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l" for="ch" forName="Child3" refType="w" fact="0.6897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8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" refType="w" fact="0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l" for="ch" forName="Parent" refType="w" fact="0.1756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l" for="ch" forName="Image1" refType="w" fact="0.42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l" for="ch" forName="Image2" refType="w" fact="0.5598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l" for="ch" forName="Image3" refType="w" fact="0.5591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l" for="ch" forName="Image4" refType="w" fact="0.42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l" for="ch" forName="Child1" refType="w" fact="0.6214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l" for="ch" forName="Child2" refType="w" fact="0.7557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l" for="ch" forName="Child3" refType="w" fact="0.7557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l" for="ch" forName="Child4" refType="w" fact="0.6214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if>
      <dgm:else name="Name9">
        <dgm:choose name="Name10">
          <dgm:if name="Name11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2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Child1" refType="w" fact="0.24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4339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13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r" for="ch" forName="Parent" refType="w" fact="0.8223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r" for="ch" forName="Image1" refType="w" fact="0.4469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r" for="ch" forName="Image2" refType="w" fact="0.4469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r" for="ch" forName="Child1" refType="w" fact="0.2471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r" for="ch" forName="Child2" refType="w" fact="0.2471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14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5032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r" for="ch" forName="Image2" refType="w" fact="0.4339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r" for="ch" forName="Image3" refType="w" fact="0.5032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r" for="ch" forName="Child1" refType="w" fact="0.3103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r" for="ch" forName="Child2" refType="w" fact="0.24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r" for="ch" forName="Child3" refType="w" fact="0.3103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15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" refType="w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r" for="ch" forName="Parent" refType="w" fact="0.8244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r" for="ch" forName="Image1" refType="w" fact="0.57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r" for="ch" forName="Image2" refType="w" fact="0.4402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r" for="ch" forName="Image3" refType="w" fact="0.4409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r" for="ch" forName="Image4" refType="w" fact="0.57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r" for="ch" forName="Child1" refType="w" fact="0.3786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r" for="ch" forName="Child2" refType="w" fact="0.2443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r" for="ch" forName="Child3" refType="w" fact="0.2443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r" for="ch" forName="Child4" refType="w" fact="0.3786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else>
    </dgm:choose>
    <dgm:forEach name="wrapper" axis="self" ptType="parTrans">
      <dgm:forEach name="ImageRepeat" axis="self">
        <dgm:layoutNode name="Image" styleLbl="fgImgPlace1">
          <dgm:alg type="sp"/>
          <dgm:shape xmlns:r="http://schemas.openxmlformats.org/officeDocument/2006/relationships" type="ellipse" r:blip="" blipPhldr="1">
            <dgm:adjLst/>
          </dgm:shape>
          <dgm:presOf/>
        </dgm:layoutNode>
      </dgm:forEach>
    </dgm:forEach>
    <dgm:forEach name="Name16" axis="ch" ptType="node" cnt="1">
      <dgm:layoutNode name="Parent" styleLbl="node1">
        <dgm:varLst>
          <dgm:chMax val="4"/>
          <dgm:chPref val="3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 ch" ptType="node node" st="1 1" cnt="1 1">
      <dgm:layoutNode name="Accent" styleLbl="node1">
        <dgm:alg type="sp"/>
        <dgm:choose name="Name18">
          <dgm:if name="Name19" func="var" arg="dir" op="equ" val="norm">
            <dgm:choose name="Name20">
              <dgm:if name="Name21" axis="followSib" ptType="node" func="cnt" op="equ" val="0">
                <dgm:shape xmlns:r="http://schemas.openxmlformats.org/officeDocument/2006/relationships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2" axis="followSib" ptType="node" func="cnt" op="equ" val="1">
                <dgm:shape xmlns:r="http://schemas.openxmlformats.org/officeDocument/2006/relationships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3" axis="followSib" ptType="node" func="cnt" op="equ" val="2">
                <dgm:shape xmlns:r="http://schemas.openxmlformats.org/officeDocument/2006/relationships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24">
                <dgm:shape xmlns:r="http://schemas.openxmlformats.org/officeDocument/2006/relationships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if>
          <dgm:else name="Name25">
            <dgm:choose name="Name26">
              <dgm:if name="Name27" axis="followSib" ptType="node" func="cnt" op="equ" val="0">
                <dgm:shape xmlns:r="http://schemas.openxmlformats.org/officeDocument/2006/relationships" rot="180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8" axis="followSib" ptType="node" func="cnt" op="equ" val="1">
                <dgm:shape xmlns:r="http://schemas.openxmlformats.org/officeDocument/2006/relationships" rot="180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9" axis="followSib" ptType="node" func="cnt" op="equ" val="2">
                <dgm:shape xmlns:r="http://schemas.openxmlformats.org/officeDocument/2006/relationships" rot="180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30">
                <dgm:shape xmlns:r="http://schemas.openxmlformats.org/officeDocument/2006/relationships" rot="180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else>
        </dgm:choose>
        <dgm:presOf/>
      </dgm:layoutNode>
      <dgm:layoutNode name="Image1" styleLbl="fgImgPlace1">
        <dgm:alg type="sp"/>
        <dgm:shape xmlns:r="http://schemas.openxmlformats.org/officeDocument/2006/relationships" type="ellipse" r:blip="" blipPhldr="1">
          <dgm:adjLst/>
        </dgm:shape>
        <dgm:presOf/>
      </dgm:layoutNode>
      <dgm:layoutNode name="Child1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4" axis="ch ch" ptType="node node" st="1 2" cnt="1 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35" ref="ImageRepeat"/>
      </dgm:layoutNode>
      <dgm:layoutNode name="Child2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9" axis="ch ch" ptType="node node" st="1 3" cnt="1 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  <dgm:layoutNode name="Child3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4" axis="ch ch" ptType="node node" st="1 4" cnt="1 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45" ref="Image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263" cy="496888"/>
          </a:xfrm>
          <a:prstGeom prst="rect">
            <a:avLst/>
          </a:prstGeom>
        </p:spPr>
        <p:txBody>
          <a:bodyPr vert="horz" lIns="91415" tIns="45707" rIns="91415" bIns="45707" rtlCol="0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5349" y="0"/>
            <a:ext cx="2950263" cy="496888"/>
          </a:xfrm>
          <a:prstGeom prst="rect">
            <a:avLst/>
          </a:prstGeom>
        </p:spPr>
        <p:txBody>
          <a:bodyPr vert="horz" lIns="91415" tIns="45707" rIns="91415" bIns="45707" rtlCol="0"/>
          <a:lstStyle>
            <a:lvl1pPr algn="r">
              <a:defRPr sz="1200"/>
            </a:lvl1pPr>
          </a:lstStyle>
          <a:p>
            <a:fld id="{75C2D0C1-CAA8-4694-B52D-D7C9ED66A1ED}" type="datetimeFigureOut">
              <a:rPr lang="en-AU" smtClean="0"/>
              <a:pPr/>
              <a:t>4/04/2018</a:t>
            </a:fld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0864"/>
            <a:ext cx="2950263" cy="496887"/>
          </a:xfrm>
          <a:prstGeom prst="rect">
            <a:avLst/>
          </a:prstGeom>
        </p:spPr>
        <p:txBody>
          <a:bodyPr vert="horz" lIns="91415" tIns="45707" rIns="91415" bIns="45707" rtlCol="0" anchor="b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5349" y="9440864"/>
            <a:ext cx="2950263" cy="496887"/>
          </a:xfrm>
          <a:prstGeom prst="rect">
            <a:avLst/>
          </a:prstGeom>
        </p:spPr>
        <p:txBody>
          <a:bodyPr vert="horz" lIns="91415" tIns="45707" rIns="91415" bIns="45707" rtlCol="0" anchor="b"/>
          <a:lstStyle>
            <a:lvl1pPr algn="r">
              <a:defRPr sz="1200"/>
            </a:lvl1pPr>
          </a:lstStyle>
          <a:p>
            <a:fld id="{02DFA583-B64F-4A86-BADF-BE83BA852863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828286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8A4571-9526-4794-B7D3-A10520002850}" type="datetimeFigureOut">
              <a:rPr lang="en-AU" smtClean="0"/>
              <a:t>4/04/2018</a:t>
            </a:fld>
            <a:endParaRPr lang="en-A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2788" y="746125"/>
            <a:ext cx="5381625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038" y="4721225"/>
            <a:ext cx="5445125" cy="4471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038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F429C1-BF8C-4E6A-8699-23D2451D5535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853769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429C1-BF8C-4E6A-8699-23D2451D5535}" type="slidenum">
              <a:rPr lang="en-AU" smtClean="0"/>
              <a:t>1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76711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429C1-BF8C-4E6A-8699-23D2451D5535}" type="slidenum">
              <a:rPr lang="en-AU" smtClean="0"/>
              <a:t>2</a:t>
            </a:fld>
            <a:endParaRPr lang="en-AU" dirty="0"/>
          </a:p>
        </p:txBody>
      </p:sp>
      <p:sp>
        <p:nvSpPr>
          <p:cNvPr id="5" name="Notes Placeholder 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AU" sz="1000" dirty="0"/>
          </a:p>
        </p:txBody>
      </p:sp>
    </p:spTree>
    <p:extLst>
      <p:ext uri="{BB962C8B-B14F-4D97-AF65-F5344CB8AC3E}">
        <p14:creationId xmlns:p14="http://schemas.microsoft.com/office/powerpoint/2010/main" val="9014641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429C1-BF8C-4E6A-8699-23D2451D5535}" type="slidenum">
              <a:rPr lang="en-AU" smtClean="0"/>
              <a:t>3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835936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429C1-BF8C-4E6A-8699-23D2451D5535}" type="slidenum">
              <a:rPr lang="en-AU" smtClean="0"/>
              <a:t>4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757413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429C1-BF8C-4E6A-8699-23D2451D5535}" type="slidenum">
              <a:rPr lang="en-AU" smtClean="0"/>
              <a:t>5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669781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429C1-BF8C-4E6A-8699-23D2451D5535}" type="slidenum">
              <a:rPr lang="en-AU" smtClean="0"/>
              <a:t>6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656203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429C1-BF8C-4E6A-8699-23D2451D5535}" type="slidenum">
              <a:rPr lang="en-AU" smtClean="0"/>
              <a:t>7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62723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429C1-BF8C-4E6A-8699-23D2451D5535}" type="slidenum">
              <a:rPr lang="en-AU" smtClean="0"/>
              <a:t>8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530644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E95B9-5890-4134-BA5B-5CDF0533F974}" type="datetimeFigureOut">
              <a:rPr lang="en-AU" smtClean="0"/>
              <a:pPr/>
              <a:t>4/04/2018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9F216-1D33-4AF8-B0C7-7BA395962E5A}" type="slidenum">
              <a:rPr lang="en-AU" smtClean="0"/>
              <a:pPr/>
              <a:t>‹#›</a:t>
            </a:fld>
            <a:endParaRPr lang="en-AU" dirty="0"/>
          </a:p>
        </p:txBody>
      </p:sp>
      <p:pic>
        <p:nvPicPr>
          <p:cNvPr id="7" name="Picture 6" descr="47972-ANAO-Audit-Report-Brochure-Template_FA_BG-1.jpg"/>
          <p:cNvPicPr/>
          <p:nvPr userDrawn="1"/>
        </p:nvPicPr>
        <p:blipFill>
          <a:blip r:embed="rId2" cstate="print"/>
          <a:srcRect r="52950" b="44124"/>
          <a:stretch>
            <a:fillRect/>
          </a:stretch>
        </p:blipFill>
        <p:spPr>
          <a:xfrm>
            <a:off x="0" y="0"/>
            <a:ext cx="2504728" cy="4221088"/>
          </a:xfrm>
          <a:prstGeom prst="rect">
            <a:avLst/>
          </a:prstGeom>
        </p:spPr>
      </p:pic>
      <p:pic>
        <p:nvPicPr>
          <p:cNvPr id="8" name="Picture 7" descr="47972-ANAO-Audit-Report-Brochure-Template_FA_BG-1.jpg"/>
          <p:cNvPicPr/>
          <p:nvPr userDrawn="1"/>
        </p:nvPicPr>
        <p:blipFill>
          <a:blip r:embed="rId2" cstate="print"/>
          <a:srcRect l="72995" b="82409"/>
          <a:stretch>
            <a:fillRect/>
          </a:stretch>
        </p:blipFill>
        <p:spPr>
          <a:xfrm>
            <a:off x="8468387" y="0"/>
            <a:ext cx="1437613" cy="1328903"/>
          </a:xfrm>
          <a:prstGeom prst="rect">
            <a:avLst/>
          </a:prstGeom>
        </p:spPr>
      </p:pic>
      <p:pic>
        <p:nvPicPr>
          <p:cNvPr id="9" name="Picture 8" descr="47972-ANAO-Audit-Report-Brochure-Template_FA_BG-1.jpg"/>
          <p:cNvPicPr/>
          <p:nvPr userDrawn="1"/>
        </p:nvPicPr>
        <p:blipFill>
          <a:blip r:embed="rId2" cstate="print"/>
          <a:srcRect l="81111" t="75736"/>
          <a:stretch>
            <a:fillRect/>
          </a:stretch>
        </p:blipFill>
        <p:spPr>
          <a:xfrm>
            <a:off x="8900435" y="5025040"/>
            <a:ext cx="1005565" cy="18329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E95B9-5890-4134-BA5B-5CDF0533F974}" type="datetimeFigureOut">
              <a:rPr lang="en-AU" smtClean="0"/>
              <a:pPr/>
              <a:t>4/04/2018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9F216-1D33-4AF8-B0C7-7BA395962E5A}" type="slidenum">
              <a:rPr lang="en-AU" smtClean="0"/>
              <a:pPr/>
              <a:t>‹#›</a:t>
            </a:fld>
            <a:endParaRPr lang="en-AU" dirty="0"/>
          </a:p>
        </p:txBody>
      </p:sp>
      <p:pic>
        <p:nvPicPr>
          <p:cNvPr id="8" name="Picture 7" descr="47972-ANAO-Audit-Report-Brochure-Template_FA_BG-1.jpg"/>
          <p:cNvPicPr/>
          <p:nvPr userDrawn="1"/>
        </p:nvPicPr>
        <p:blipFill>
          <a:blip r:embed="rId2" cstate="print"/>
          <a:srcRect l="72995" b="82409"/>
          <a:stretch>
            <a:fillRect/>
          </a:stretch>
        </p:blipFill>
        <p:spPr>
          <a:xfrm>
            <a:off x="8468387" y="0"/>
            <a:ext cx="1437613" cy="132890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E95B9-5890-4134-BA5B-5CDF0533F974}" type="datetimeFigureOut">
              <a:rPr lang="en-AU" smtClean="0"/>
              <a:pPr/>
              <a:t>4/04/2018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9F216-1D33-4AF8-B0C7-7BA395962E5A}" type="slidenum">
              <a:rPr lang="en-AU" smtClean="0"/>
              <a:pPr/>
              <a:t>‹#›</a:t>
            </a:fld>
            <a:endParaRPr lang="en-AU" dirty="0"/>
          </a:p>
        </p:txBody>
      </p:sp>
      <p:pic>
        <p:nvPicPr>
          <p:cNvPr id="8" name="Picture 7" descr="47972-ANAO-Audit-Report-Brochure-Template_FA_BG-1.jpg"/>
          <p:cNvPicPr/>
          <p:nvPr userDrawn="1"/>
        </p:nvPicPr>
        <p:blipFill>
          <a:blip r:embed="rId2" cstate="print"/>
          <a:srcRect l="72995" b="82409"/>
          <a:stretch>
            <a:fillRect/>
          </a:stretch>
        </p:blipFill>
        <p:spPr>
          <a:xfrm>
            <a:off x="8468387" y="0"/>
            <a:ext cx="1437613" cy="132890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E95B9-5890-4134-BA5B-5CDF0533F974}" type="datetimeFigureOut">
              <a:rPr lang="en-AU" smtClean="0"/>
              <a:pPr/>
              <a:t>4/04/2018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9F216-1D33-4AF8-B0C7-7BA395962E5A}" type="slidenum">
              <a:rPr lang="en-AU" smtClean="0"/>
              <a:pPr/>
              <a:t>‹#›</a:t>
            </a:fld>
            <a:endParaRPr lang="en-AU" dirty="0"/>
          </a:p>
        </p:txBody>
      </p:sp>
      <p:pic>
        <p:nvPicPr>
          <p:cNvPr id="8" name="Picture 7" descr="47972-ANAO-Audit-Report-Brochure-Template_FA_BG-1.jpg"/>
          <p:cNvPicPr>
            <a:picLocks noChangeAspect="1"/>
          </p:cNvPicPr>
          <p:nvPr userDrawn="1"/>
        </p:nvPicPr>
        <p:blipFill>
          <a:blip r:embed="rId2" cstate="print"/>
          <a:srcRect l="72995" b="82409"/>
          <a:stretch>
            <a:fillRect/>
          </a:stretch>
        </p:blipFill>
        <p:spPr>
          <a:xfrm>
            <a:off x="9057456" y="188640"/>
            <a:ext cx="674438" cy="623302"/>
          </a:xfrm>
          <a:prstGeom prst="rect">
            <a:avLst/>
          </a:prstGeom>
        </p:spPr>
      </p:pic>
      <p:sp>
        <p:nvSpPr>
          <p:cNvPr id="10" name="Slide Number Placeholder 68"/>
          <p:cNvSpPr txBox="1">
            <a:spLocks noGrp="1"/>
          </p:cNvSpPr>
          <p:nvPr userDrawn="1"/>
        </p:nvSpPr>
        <p:spPr>
          <a:xfrm>
            <a:off x="9345488" y="255563"/>
            <a:ext cx="5112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>
              <a:defRPr/>
            </a:pPr>
            <a:fld id="{9C420922-246C-45A7-BC73-0036D2207C5D}" type="slidenum">
              <a:rPr lang="en-AU" sz="1200" smtClean="0">
                <a:solidFill>
                  <a:schemeClr val="tx1">
                    <a:tint val="75000"/>
                  </a:schemeClr>
                </a:solidFill>
              </a:rPr>
              <a:pPr algn="r">
                <a:defRPr/>
              </a:pPr>
              <a:t>‹#›</a:t>
            </a:fld>
            <a:endParaRPr lang="en-AU" sz="1200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4880992" y="0"/>
            <a:ext cx="4952999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1000" i="1" dirty="0" smtClean="0">
                <a:solidFill>
                  <a:schemeClr val="bg1">
                    <a:lumMod val="50000"/>
                  </a:schemeClr>
                </a:solidFill>
              </a:rPr>
              <a:t>Protecting our Cyber Future</a:t>
            </a:r>
            <a:endParaRPr lang="en-AU" sz="1000" i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E95B9-5890-4134-BA5B-5CDF0533F974}" type="datetimeFigureOut">
              <a:rPr lang="en-AU" smtClean="0"/>
              <a:pPr/>
              <a:t>4/04/2018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9F216-1D33-4AF8-B0C7-7BA395962E5A}" type="slidenum">
              <a:rPr lang="en-AU" smtClean="0"/>
              <a:pPr/>
              <a:t>‹#›</a:t>
            </a:fld>
            <a:endParaRPr lang="en-AU" dirty="0"/>
          </a:p>
        </p:txBody>
      </p:sp>
      <p:pic>
        <p:nvPicPr>
          <p:cNvPr id="8" name="Picture 7" descr="47972-ANAO-Audit-Report-Brochure-Template_FA_BG-1.jpg"/>
          <p:cNvPicPr/>
          <p:nvPr userDrawn="1"/>
        </p:nvPicPr>
        <p:blipFill>
          <a:blip r:embed="rId2" cstate="print"/>
          <a:srcRect l="72995" b="82409"/>
          <a:stretch>
            <a:fillRect/>
          </a:stretch>
        </p:blipFill>
        <p:spPr>
          <a:xfrm>
            <a:off x="8468387" y="0"/>
            <a:ext cx="1437613" cy="132890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E95B9-5890-4134-BA5B-5CDF0533F974}" type="datetimeFigureOut">
              <a:rPr lang="en-AU" smtClean="0"/>
              <a:pPr/>
              <a:t>4/04/2018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9F216-1D33-4AF8-B0C7-7BA395962E5A}" type="slidenum">
              <a:rPr lang="en-AU" smtClean="0"/>
              <a:pPr/>
              <a:t>‹#›</a:t>
            </a:fld>
            <a:endParaRPr lang="en-AU" dirty="0"/>
          </a:p>
        </p:txBody>
      </p:sp>
      <p:pic>
        <p:nvPicPr>
          <p:cNvPr id="9" name="Picture 8" descr="47972-ANAO-Audit-Report-Brochure-Template_FA_BG-1.jpg"/>
          <p:cNvPicPr/>
          <p:nvPr userDrawn="1"/>
        </p:nvPicPr>
        <p:blipFill>
          <a:blip r:embed="rId2" cstate="print"/>
          <a:srcRect l="72995" b="82409"/>
          <a:stretch>
            <a:fillRect/>
          </a:stretch>
        </p:blipFill>
        <p:spPr>
          <a:xfrm>
            <a:off x="8468387" y="0"/>
            <a:ext cx="1437613" cy="132890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E95B9-5890-4134-BA5B-5CDF0533F974}" type="datetimeFigureOut">
              <a:rPr lang="en-AU" smtClean="0"/>
              <a:pPr/>
              <a:t>4/04/2018</a:t>
            </a:fld>
            <a:endParaRPr lang="en-A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9F216-1D33-4AF8-B0C7-7BA395962E5A}" type="slidenum">
              <a:rPr lang="en-AU" smtClean="0"/>
              <a:pPr/>
              <a:t>‹#›</a:t>
            </a:fld>
            <a:endParaRPr lang="en-AU" dirty="0"/>
          </a:p>
        </p:txBody>
      </p:sp>
      <p:pic>
        <p:nvPicPr>
          <p:cNvPr id="11" name="Picture 10" descr="47972-ANAO-Audit-Report-Brochure-Template_FA_BG-1.jpg"/>
          <p:cNvPicPr/>
          <p:nvPr userDrawn="1"/>
        </p:nvPicPr>
        <p:blipFill>
          <a:blip r:embed="rId2" cstate="print"/>
          <a:srcRect l="72995" b="82409"/>
          <a:stretch>
            <a:fillRect/>
          </a:stretch>
        </p:blipFill>
        <p:spPr>
          <a:xfrm>
            <a:off x="8468387" y="0"/>
            <a:ext cx="1437613" cy="132890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E95B9-5890-4134-BA5B-5CDF0533F974}" type="datetimeFigureOut">
              <a:rPr lang="en-AU" smtClean="0"/>
              <a:pPr/>
              <a:t>4/04/2018</a:t>
            </a:fld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9F216-1D33-4AF8-B0C7-7BA395962E5A}" type="slidenum">
              <a:rPr lang="en-AU" smtClean="0"/>
              <a:pPr/>
              <a:t>‹#›</a:t>
            </a:fld>
            <a:endParaRPr lang="en-AU" dirty="0"/>
          </a:p>
        </p:txBody>
      </p:sp>
      <p:pic>
        <p:nvPicPr>
          <p:cNvPr id="7" name="Picture 6" descr="47972-ANAO-Audit-Report-Brochure-Template_FA_BG-1.jpg"/>
          <p:cNvPicPr/>
          <p:nvPr userDrawn="1"/>
        </p:nvPicPr>
        <p:blipFill>
          <a:blip r:embed="rId2" cstate="print"/>
          <a:srcRect l="72995" b="82409"/>
          <a:stretch>
            <a:fillRect/>
          </a:stretch>
        </p:blipFill>
        <p:spPr>
          <a:xfrm>
            <a:off x="8468387" y="0"/>
            <a:ext cx="1437613" cy="132890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E95B9-5890-4134-BA5B-5CDF0533F974}" type="datetimeFigureOut">
              <a:rPr lang="en-AU" smtClean="0"/>
              <a:pPr/>
              <a:t>4/04/2018</a:t>
            </a:fld>
            <a:endParaRPr lang="en-A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9F216-1D33-4AF8-B0C7-7BA395962E5A}" type="slidenum">
              <a:rPr lang="en-AU" smtClean="0"/>
              <a:pPr/>
              <a:t>‹#›</a:t>
            </a:fld>
            <a:endParaRPr lang="en-AU" dirty="0"/>
          </a:p>
        </p:txBody>
      </p:sp>
      <p:pic>
        <p:nvPicPr>
          <p:cNvPr id="6" name="Picture 5" descr="47972-ANAO-Audit-Report-Brochure-Template_FA_BG-1.jpg"/>
          <p:cNvPicPr/>
          <p:nvPr userDrawn="1"/>
        </p:nvPicPr>
        <p:blipFill>
          <a:blip r:embed="rId2" cstate="print"/>
          <a:srcRect l="72995" b="82409"/>
          <a:stretch>
            <a:fillRect/>
          </a:stretch>
        </p:blipFill>
        <p:spPr>
          <a:xfrm>
            <a:off x="8468387" y="0"/>
            <a:ext cx="1437613" cy="132890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E95B9-5890-4134-BA5B-5CDF0533F974}" type="datetimeFigureOut">
              <a:rPr lang="en-AU" smtClean="0"/>
              <a:pPr/>
              <a:t>4/04/2018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9F216-1D33-4AF8-B0C7-7BA395962E5A}" type="slidenum">
              <a:rPr lang="en-AU" smtClean="0"/>
              <a:pPr/>
              <a:t>‹#›</a:t>
            </a:fld>
            <a:endParaRPr lang="en-AU" dirty="0"/>
          </a:p>
        </p:txBody>
      </p:sp>
      <p:pic>
        <p:nvPicPr>
          <p:cNvPr id="9" name="Picture 8" descr="47972-ANAO-Audit-Report-Brochure-Template_FA_BG-1.jpg"/>
          <p:cNvPicPr/>
          <p:nvPr userDrawn="1"/>
        </p:nvPicPr>
        <p:blipFill>
          <a:blip r:embed="rId2" cstate="print"/>
          <a:srcRect l="72995" b="82409"/>
          <a:stretch>
            <a:fillRect/>
          </a:stretch>
        </p:blipFill>
        <p:spPr>
          <a:xfrm>
            <a:off x="8468387" y="0"/>
            <a:ext cx="1437613" cy="132890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E95B9-5890-4134-BA5B-5CDF0533F974}" type="datetimeFigureOut">
              <a:rPr lang="en-AU" smtClean="0"/>
              <a:pPr/>
              <a:t>4/04/2018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9F216-1D33-4AF8-B0C7-7BA395962E5A}" type="slidenum">
              <a:rPr lang="en-AU" smtClean="0"/>
              <a:pPr/>
              <a:t>‹#›</a:t>
            </a:fld>
            <a:endParaRPr lang="en-AU" dirty="0"/>
          </a:p>
        </p:txBody>
      </p:sp>
      <p:pic>
        <p:nvPicPr>
          <p:cNvPr id="9" name="Picture 8" descr="47972-ANAO-Audit-Report-Brochure-Template_FA_BG-1.jpg"/>
          <p:cNvPicPr/>
          <p:nvPr userDrawn="1"/>
        </p:nvPicPr>
        <p:blipFill>
          <a:blip r:embed="rId2" cstate="print"/>
          <a:srcRect l="72995" b="82409"/>
          <a:stretch>
            <a:fillRect/>
          </a:stretch>
        </p:blipFill>
        <p:spPr>
          <a:xfrm>
            <a:off x="8468387" y="0"/>
            <a:ext cx="1437613" cy="1328903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AE95B9-5890-4134-BA5B-5CDF0533F974}" type="datetimeFigureOut">
              <a:rPr lang="en-AU" smtClean="0"/>
              <a:pPr/>
              <a:t>4/04/2018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39F216-1D33-4AF8-B0C7-7BA395962E5A}" type="slidenum">
              <a:rPr lang="en-AU" smtClean="0"/>
              <a:pPr/>
              <a:t>‹#›</a:t>
            </a:fld>
            <a:endParaRPr lang="en-A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7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5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4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3.png"/><Relationship Id="rId1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9.png"/><Relationship Id="rId4" Type="http://schemas.openxmlformats.org/officeDocument/2006/relationships/diagramLayout" Target="../diagrams/layout2.xml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microsoft.com/office/2007/relationships/diagramDrawing" Target="../diagrams/drawing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5.xml"/><Relationship Id="rId11" Type="http://schemas.openxmlformats.org/officeDocument/2006/relationships/diagramColors" Target="../diagrams/colors6.xml"/><Relationship Id="rId5" Type="http://schemas.openxmlformats.org/officeDocument/2006/relationships/diagramQuickStyle" Target="../diagrams/quickStyle5.xml"/><Relationship Id="rId10" Type="http://schemas.openxmlformats.org/officeDocument/2006/relationships/diagramQuickStyle" Target="../diagrams/quickStyle6.xml"/><Relationship Id="rId4" Type="http://schemas.openxmlformats.org/officeDocument/2006/relationships/diagramLayout" Target="../diagrams/layout5.xml"/><Relationship Id="rId9" Type="http://schemas.openxmlformats.org/officeDocument/2006/relationships/diagramLayout" Target="../diagrams/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7.xml"/><Relationship Id="rId13" Type="http://schemas.openxmlformats.org/officeDocument/2006/relationships/diagramColors" Target="../diagrams/colors8.xml"/><Relationship Id="rId18" Type="http://schemas.openxmlformats.org/officeDocument/2006/relationships/diagramColors" Target="../diagrams/colors9.xml"/><Relationship Id="rId3" Type="http://schemas.openxmlformats.org/officeDocument/2006/relationships/image" Target="../media/image14.png"/><Relationship Id="rId21" Type="http://schemas.microsoft.com/office/2007/relationships/hdphoto" Target="../media/hdphoto4.wdp"/><Relationship Id="rId7" Type="http://schemas.openxmlformats.org/officeDocument/2006/relationships/diagramQuickStyle" Target="../diagrams/quickStyle7.xml"/><Relationship Id="rId12" Type="http://schemas.openxmlformats.org/officeDocument/2006/relationships/diagramQuickStyle" Target="../diagrams/quickStyle8.xml"/><Relationship Id="rId17" Type="http://schemas.openxmlformats.org/officeDocument/2006/relationships/diagramQuickStyle" Target="../diagrams/quickStyle9.xml"/><Relationship Id="rId2" Type="http://schemas.openxmlformats.org/officeDocument/2006/relationships/notesSlide" Target="../notesSlides/notesSlide6.xml"/><Relationship Id="rId16" Type="http://schemas.openxmlformats.org/officeDocument/2006/relationships/diagramLayout" Target="../diagrams/layout9.xml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7.xml"/><Relationship Id="rId11" Type="http://schemas.openxmlformats.org/officeDocument/2006/relationships/diagramLayout" Target="../diagrams/layout8.xml"/><Relationship Id="rId24" Type="http://schemas.openxmlformats.org/officeDocument/2006/relationships/image" Target="../media/image22.png"/><Relationship Id="rId5" Type="http://schemas.openxmlformats.org/officeDocument/2006/relationships/diagramData" Target="../diagrams/data7.xml"/><Relationship Id="rId15" Type="http://schemas.openxmlformats.org/officeDocument/2006/relationships/diagramData" Target="../diagrams/data9.xml"/><Relationship Id="rId23" Type="http://schemas.openxmlformats.org/officeDocument/2006/relationships/image" Target="../media/image21.png"/><Relationship Id="rId10" Type="http://schemas.openxmlformats.org/officeDocument/2006/relationships/diagramData" Target="../diagrams/data8.xml"/><Relationship Id="rId19" Type="http://schemas.microsoft.com/office/2007/relationships/diagramDrawing" Target="../diagrams/drawing9.xml"/><Relationship Id="rId4" Type="http://schemas.microsoft.com/office/2007/relationships/hdphoto" Target="../media/hdphoto3.wdp"/><Relationship Id="rId9" Type="http://schemas.microsoft.com/office/2007/relationships/diagramDrawing" Target="../diagrams/drawing7.xml"/><Relationship Id="rId14" Type="http://schemas.microsoft.com/office/2007/relationships/diagramDrawing" Target="../diagrams/drawing8.xml"/><Relationship Id="rId22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microsoft.com/office/2007/relationships/diagramDrawing" Target="../diagrams/drawing11.xml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12" Type="http://schemas.openxmlformats.org/officeDocument/2006/relationships/diagramColors" Target="../diagrams/colors1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0.xml"/><Relationship Id="rId11" Type="http://schemas.openxmlformats.org/officeDocument/2006/relationships/diagramQuickStyle" Target="../diagrams/quickStyle11.xml"/><Relationship Id="rId5" Type="http://schemas.openxmlformats.org/officeDocument/2006/relationships/diagramQuickStyle" Target="../diagrams/quickStyle10.xml"/><Relationship Id="rId10" Type="http://schemas.openxmlformats.org/officeDocument/2006/relationships/diagramLayout" Target="../diagrams/layout11.xml"/><Relationship Id="rId4" Type="http://schemas.openxmlformats.org/officeDocument/2006/relationships/diagramLayout" Target="../diagrams/layout10.xml"/><Relationship Id="rId9" Type="http://schemas.openxmlformats.org/officeDocument/2006/relationships/diagramData" Target="../diagrams/data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8544" y="1340768"/>
            <a:ext cx="8458522" cy="5112568"/>
          </a:xfrm>
        </p:spPr>
        <p:txBody>
          <a:bodyPr>
            <a:normAutofit/>
          </a:bodyPr>
          <a:lstStyle/>
          <a:p>
            <a:pPr algn="r"/>
            <a:r>
              <a:rPr lang="en-US" sz="2400" dirty="0" smtClean="0">
                <a:latin typeface="Arial" pitchFamily="34" charset="0"/>
                <a:cs typeface="Arial" pitchFamily="34" charset="0"/>
              </a:rPr>
              <a:t>Presentation to the </a:t>
            </a:r>
            <a:br>
              <a:rPr lang="en-US" sz="2400" dirty="0" smtClean="0">
                <a:latin typeface="Arial" pitchFamily="34" charset="0"/>
                <a:cs typeface="Arial" pitchFamily="34" charset="0"/>
              </a:rPr>
            </a:br>
            <a:r>
              <a:rPr lang="en-US" sz="2400" dirty="0" smtClean="0">
                <a:latin typeface="Arial" pitchFamily="34" charset="0"/>
                <a:cs typeface="Arial" pitchFamily="34" charset="0"/>
              </a:rPr>
              <a:t>INTOSAI Working Group on IT Audit</a:t>
            </a:r>
            <a:br>
              <a:rPr lang="en-US" sz="2400" dirty="0" smtClean="0">
                <a:latin typeface="Arial" pitchFamily="34" charset="0"/>
                <a:cs typeface="Arial" pitchFamily="34" charset="0"/>
              </a:rPr>
            </a:br>
            <a:r>
              <a:rPr lang="en-US" sz="2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400" dirty="0" smtClean="0">
                <a:latin typeface="Arial" pitchFamily="34" charset="0"/>
                <a:cs typeface="Arial" pitchFamily="34" charset="0"/>
              </a:rPr>
            </a:br>
            <a:r>
              <a:rPr lang="en-AU" sz="3200" dirty="0" smtClean="0">
                <a:latin typeface="Arial" pitchFamily="34" charset="0"/>
                <a:cs typeface="Arial" pitchFamily="34" charset="0"/>
              </a:rPr>
              <a:t>Systems </a:t>
            </a:r>
            <a:r>
              <a:rPr lang="en-AU" sz="3200" dirty="0">
                <a:latin typeface="Arial" pitchFamily="34" charset="0"/>
                <a:cs typeface="Arial" pitchFamily="34" charset="0"/>
              </a:rPr>
              <a:t>assurance and data analytics for continued audit quality and improved efficiency of audits</a:t>
            </a:r>
            <a:r>
              <a:rPr lang="en-AU" sz="3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AU" sz="3600" dirty="0" smtClean="0">
                <a:latin typeface="Arial" pitchFamily="34" charset="0"/>
                <a:cs typeface="Arial" pitchFamily="34" charset="0"/>
              </a:rPr>
            </a:br>
            <a:r>
              <a:rPr lang="en-AU" sz="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AU" sz="800" dirty="0" smtClean="0">
                <a:latin typeface="Arial" pitchFamily="34" charset="0"/>
                <a:cs typeface="Arial" pitchFamily="34" charset="0"/>
              </a:rPr>
            </a:br>
            <a:r>
              <a:rPr lang="en-AU" sz="27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AU" sz="2700" dirty="0" smtClean="0">
                <a:latin typeface="Arial" pitchFamily="34" charset="0"/>
                <a:cs typeface="Arial" pitchFamily="34" charset="0"/>
              </a:rPr>
            </a:br>
            <a:r>
              <a:rPr lang="en-US" sz="2000" dirty="0" smtClean="0">
                <a:latin typeface="Arial" pitchFamily="34" charset="0"/>
                <a:cs typeface="Arial" pitchFamily="34" charset="0"/>
              </a:rPr>
              <a:t>18 April 2018</a:t>
            </a:r>
            <a:r>
              <a:rPr lang="en-US" sz="2000" i="1" dirty="0">
                <a:latin typeface="Arial" pitchFamily="34" charset="0"/>
                <a:cs typeface="Arial" pitchFamily="34" charset="0"/>
              </a:rPr>
              <a:t/>
            </a:r>
            <a:br>
              <a:rPr lang="en-US" sz="2000" i="1" dirty="0">
                <a:latin typeface="Arial" pitchFamily="34" charset="0"/>
                <a:cs typeface="Arial" pitchFamily="34" charset="0"/>
              </a:rPr>
            </a:br>
            <a:r>
              <a:rPr lang="en-US" sz="2000" i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000" i="1" dirty="0" smtClean="0">
                <a:latin typeface="Arial" pitchFamily="34" charset="0"/>
                <a:cs typeface="Arial" pitchFamily="34" charset="0"/>
              </a:rPr>
            </a:br>
            <a:r>
              <a:rPr lang="en-US" sz="2000" i="1" dirty="0">
                <a:latin typeface="Arial" pitchFamily="34" charset="0"/>
                <a:cs typeface="Arial" pitchFamily="34" charset="0"/>
              </a:rPr>
              <a:t/>
            </a:r>
            <a:br>
              <a:rPr lang="en-US" sz="2000" i="1" dirty="0">
                <a:latin typeface="Arial" pitchFamily="34" charset="0"/>
                <a:cs typeface="Arial" pitchFamily="34" charset="0"/>
              </a:rPr>
            </a:b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i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1800" i="1" dirty="0" smtClean="0">
                <a:latin typeface="Arial" pitchFamily="34" charset="0"/>
                <a:cs typeface="Arial" pitchFamily="34" charset="0"/>
              </a:rPr>
            </a:br>
            <a:endParaRPr lang="en-AU" sz="1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8492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61134" y="1625066"/>
            <a:ext cx="6809276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A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Digital</a:t>
            </a:r>
            <a:r>
              <a:rPr lang="en-A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600" dirty="0">
                <a:latin typeface="Arial" panose="020B0604020202020204" pitchFamily="34" charset="0"/>
                <a:cs typeface="Arial" panose="020B0604020202020204" pitchFamily="34" charset="0"/>
              </a:rPr>
              <a:t>transformation of government information and services, making them simple, clear and fast</a:t>
            </a:r>
            <a:r>
              <a:rPr lang="en-A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26842" y="5023310"/>
            <a:ext cx="29374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0488" indent="-90488">
              <a:buFont typeface="Arial" panose="020B0604020202020204" pitchFamily="34" charset="0"/>
              <a:buChar char="•"/>
              <a:tabLst>
                <a:tab pos="90488" algn="l"/>
              </a:tabLst>
            </a:pPr>
            <a:r>
              <a:rPr lang="en-AU" sz="1000" dirty="0">
                <a:latin typeface="Calibri" pitchFamily="34" charset="0"/>
              </a:rPr>
              <a:t>Data sharing </a:t>
            </a:r>
            <a:r>
              <a:rPr lang="en-AU" sz="1000" dirty="0" smtClean="0">
                <a:latin typeface="Calibri" pitchFamily="34" charset="0"/>
              </a:rPr>
              <a:t>between Government agencies</a:t>
            </a:r>
          </a:p>
          <a:p>
            <a:pPr marL="90488" indent="-90488">
              <a:buFont typeface="Arial" panose="020B0604020202020204" pitchFamily="34" charset="0"/>
              <a:buChar char="•"/>
              <a:tabLst>
                <a:tab pos="90488" algn="l"/>
              </a:tabLst>
            </a:pPr>
            <a:r>
              <a:rPr lang="en-AU" sz="1000" dirty="0" smtClean="0">
                <a:latin typeface="Calibri" pitchFamily="34" charset="0"/>
              </a:rPr>
              <a:t>Public </a:t>
            </a:r>
            <a:r>
              <a:rPr lang="en-AU" sz="1000" dirty="0">
                <a:latin typeface="Calibri" pitchFamily="34" charset="0"/>
              </a:rPr>
              <a:t>data </a:t>
            </a:r>
            <a:r>
              <a:rPr lang="en-AU" sz="1000" dirty="0" smtClean="0">
                <a:latin typeface="Calibri" pitchFamily="34" charset="0"/>
              </a:rPr>
              <a:t>policy</a:t>
            </a:r>
            <a:endParaRPr lang="en-AU" sz="1000" dirty="0">
              <a:latin typeface="Calibri" pitchFamily="34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1227879" y="2222509"/>
            <a:ext cx="8855685" cy="2376264"/>
            <a:chOff x="2055878" y="548680"/>
            <a:chExt cx="6903855" cy="2376264"/>
          </a:xfrm>
        </p:grpSpPr>
        <p:graphicFrame>
          <p:nvGraphicFramePr>
            <p:cNvPr id="8" name="Diagram 7"/>
            <p:cNvGraphicFramePr/>
            <p:nvPr>
              <p:extLst>
                <p:ext uri="{D42A27DB-BD31-4B8C-83A1-F6EECF244321}">
                  <p14:modId xmlns:p14="http://schemas.microsoft.com/office/powerpoint/2010/main" val="226488125"/>
                </p:ext>
              </p:extLst>
            </p:nvPr>
          </p:nvGraphicFramePr>
          <p:xfrm>
            <a:off x="2055878" y="548680"/>
            <a:ext cx="4700477" cy="237626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15" name="TextBox 14"/>
            <p:cNvSpPr txBox="1"/>
            <p:nvPr/>
          </p:nvSpPr>
          <p:spPr>
            <a:xfrm>
              <a:off x="6756355" y="1202875"/>
              <a:ext cx="2203378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Contestability Reform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AU" sz="1400" dirty="0">
                  <a:latin typeface="Arial" panose="020B0604020202020204" pitchFamily="34" charset="0"/>
                  <a:cs typeface="Arial" panose="020B0604020202020204" pitchFamily="34" charset="0"/>
                </a:rPr>
                <a:t>Shared Services Reform</a:t>
              </a:r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AU" sz="1400" dirty="0">
                  <a:latin typeface="Arial" panose="020B0604020202020204" pitchFamily="34" charset="0"/>
                  <a:cs typeface="Arial" panose="020B0604020202020204" pitchFamily="34" charset="0"/>
                </a:rPr>
                <a:t>Public Management Reform</a:t>
              </a: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33231" y="4678298"/>
            <a:ext cx="916562" cy="374752"/>
          </a:xfrm>
          <a:prstGeom prst="rect">
            <a:avLst/>
          </a:prstGeom>
        </p:spPr>
      </p:pic>
      <p:grpSp>
        <p:nvGrpSpPr>
          <p:cNvPr id="25" name="Group 24"/>
          <p:cNvGrpSpPr/>
          <p:nvPr/>
        </p:nvGrpSpPr>
        <p:grpSpPr>
          <a:xfrm>
            <a:off x="6334483" y="4725144"/>
            <a:ext cx="2257109" cy="649184"/>
            <a:chOff x="5591232" y="2088628"/>
            <a:chExt cx="2257109" cy="649184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859317" y="2088628"/>
              <a:ext cx="989024" cy="318714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591232" y="2421342"/>
              <a:ext cx="1520602" cy="316470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609815" y="2103623"/>
              <a:ext cx="1134641" cy="289719"/>
            </a:xfrm>
            <a:prstGeom prst="rect">
              <a:avLst/>
            </a:prstGeom>
          </p:spPr>
        </p:pic>
      </p:grpSp>
      <p:pic>
        <p:nvPicPr>
          <p:cNvPr id="22" name="Picture 2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6896" y="4725144"/>
            <a:ext cx="740283" cy="57190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723615" y="4804343"/>
            <a:ext cx="397926" cy="47940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14"/>
          <a:srcRect l="2598" t="12444" r="3877" b="3557"/>
          <a:stretch/>
        </p:blipFill>
        <p:spPr>
          <a:xfrm>
            <a:off x="5247876" y="4786690"/>
            <a:ext cx="739754" cy="554815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2102124" y="553092"/>
            <a:ext cx="603883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3200" dirty="0">
                <a:latin typeface="Arial" panose="020B0604020202020204" pitchFamily="34" charset="0"/>
                <a:cs typeface="Arial" panose="020B0604020202020204" pitchFamily="34" charset="0"/>
              </a:rPr>
              <a:t>Public </a:t>
            </a:r>
            <a:r>
              <a:rPr lang="en-A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Sector: Drivers to change</a:t>
            </a:r>
            <a:endParaRPr lang="en-AU" sz="3200" dirty="0"/>
          </a:p>
        </p:txBody>
      </p:sp>
    </p:spTree>
    <p:extLst>
      <p:ext uri="{BB962C8B-B14F-4D97-AF65-F5344CB8AC3E}">
        <p14:creationId xmlns:p14="http://schemas.microsoft.com/office/powerpoint/2010/main" val="1296384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23376746"/>
              </p:ext>
            </p:extLst>
          </p:nvPr>
        </p:nvGraphicFramePr>
        <p:xfrm>
          <a:off x="2317697" y="836712"/>
          <a:ext cx="5371607" cy="2304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13702" y="3315296"/>
            <a:ext cx="7047610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182563" indent="-182563">
              <a:buFont typeface="Arial" panose="020B0604020202020204" pitchFamily="34" charset="0"/>
              <a:buChar char="•"/>
            </a:pPr>
            <a:r>
              <a:rPr lang="en-A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New technology and tools used at all layers in the IT Audit domain</a:t>
            </a:r>
          </a:p>
        </p:txBody>
      </p:sp>
      <p:sp>
        <p:nvSpPr>
          <p:cNvPr id="6" name="Rectangle 5"/>
          <p:cNvSpPr/>
          <p:nvPr/>
        </p:nvSpPr>
        <p:spPr>
          <a:xfrm>
            <a:off x="2451654" y="548463"/>
            <a:ext cx="58560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Audit Sector: Drivers to change</a:t>
            </a:r>
            <a:endParaRPr lang="en-AU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713702" y="4408314"/>
            <a:ext cx="4887370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182563" indent="-182563">
              <a:buFont typeface="Arial" panose="020B0604020202020204" pitchFamily="34" charset="0"/>
              <a:buChar char="•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AU" dirty="0" smtClean="0"/>
              <a:t>Leverage </a:t>
            </a:r>
            <a:r>
              <a:rPr lang="en-AU" dirty="0"/>
              <a:t>technology </a:t>
            </a:r>
            <a:r>
              <a:rPr lang="en-AU" dirty="0" smtClean="0"/>
              <a:t>&amp; </a:t>
            </a:r>
            <a:r>
              <a:rPr lang="en-AU" dirty="0"/>
              <a:t>tools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8"/>
          <a:srcRect l="2598" t="12444" r="3877" b="3557"/>
          <a:stretch/>
        </p:blipFill>
        <p:spPr>
          <a:xfrm>
            <a:off x="8344002" y="3671755"/>
            <a:ext cx="1129064" cy="84679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42" b="12227"/>
          <a:stretch/>
        </p:blipFill>
        <p:spPr>
          <a:xfrm>
            <a:off x="7761312" y="3326201"/>
            <a:ext cx="676307" cy="50197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60239" y="3550395"/>
            <a:ext cx="993081" cy="94878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13702" y="3653850"/>
            <a:ext cx="6039498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182563" indent="-182563">
              <a:buFont typeface="Arial" panose="020B0604020202020204" pitchFamily="34" charset="0"/>
              <a:buChar char="•"/>
            </a:pPr>
            <a:r>
              <a:rPr lang="en-A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Provide views on IT controls within and across agencies</a:t>
            </a:r>
            <a:endParaRPr lang="en-A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3702" y="4010328"/>
            <a:ext cx="3375202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182563" indent="-182563">
              <a:buFont typeface="Arial" panose="020B0604020202020204" pitchFamily="34" charset="0"/>
              <a:buChar char="•"/>
            </a:pPr>
            <a:r>
              <a:rPr lang="en-A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Identify &amp; evaluate quickly</a:t>
            </a:r>
            <a:endParaRPr lang="en-A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3702" y="4764792"/>
            <a:ext cx="7911706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182563" indent="-182563">
              <a:buFont typeface="Arial" panose="020B0604020202020204" pitchFamily="34" charset="0"/>
              <a:buChar char="•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AU" dirty="0" smtClean="0"/>
              <a:t>Leverage our ‘Digital </a:t>
            </a:r>
            <a:r>
              <a:rPr lang="en-AU" dirty="0"/>
              <a:t>Natives’ </a:t>
            </a:r>
            <a:r>
              <a:rPr lang="en-AU" dirty="0" smtClean="0"/>
              <a:t>– </a:t>
            </a:r>
            <a:r>
              <a:rPr lang="en-AU" dirty="0"/>
              <a:t>Linking analytical/critical thinking skills to higher IT capabilities, ability to collect, transform and provide insights through data analysis while have sound knowledge of the business environment in which we are auditing</a:t>
            </a:r>
          </a:p>
        </p:txBody>
      </p:sp>
    </p:spTree>
    <p:extLst>
      <p:ext uri="{BB962C8B-B14F-4D97-AF65-F5344CB8AC3E}">
        <p14:creationId xmlns:p14="http://schemas.microsoft.com/office/powerpoint/2010/main" val="1968758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654226994"/>
              </p:ext>
            </p:extLst>
          </p:nvPr>
        </p:nvGraphicFramePr>
        <p:xfrm>
          <a:off x="704528" y="1772816"/>
          <a:ext cx="6596149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Rectangle 1"/>
          <p:cNvSpPr/>
          <p:nvPr/>
        </p:nvSpPr>
        <p:spPr>
          <a:xfrm>
            <a:off x="2576736" y="428113"/>
            <a:ext cx="39374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IT Audit in the ANAO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226306943"/>
              </p:ext>
            </p:extLst>
          </p:nvPr>
        </p:nvGraphicFramePr>
        <p:xfrm>
          <a:off x="2864768" y="2192490"/>
          <a:ext cx="3889189" cy="24044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784648" y="1142150"/>
            <a:ext cx="684076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The ANAO’s newly established Systems Assurance and Data Analytics (SADA) Group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05128" y="1881112"/>
            <a:ext cx="3600400" cy="107721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AU" sz="1600" dirty="0" smtClean="0"/>
              <a:t>To </a:t>
            </a:r>
            <a:r>
              <a:rPr lang="en-AU" sz="1600" b="1" dirty="0"/>
              <a:t>deliver quality</a:t>
            </a:r>
            <a:r>
              <a:rPr lang="en-AU" sz="1600" dirty="0"/>
              <a:t> and create value as </a:t>
            </a:r>
            <a:r>
              <a:rPr lang="en-AU" sz="1600" dirty="0" smtClean="0"/>
              <a:t> </a:t>
            </a:r>
            <a:r>
              <a:rPr lang="en-AU" sz="1600" b="1" dirty="0"/>
              <a:t>trusted </a:t>
            </a:r>
            <a:r>
              <a:rPr lang="en-AU" sz="1600" b="1" dirty="0" smtClean="0"/>
              <a:t>IT audit and data specialists </a:t>
            </a:r>
            <a:r>
              <a:rPr lang="en-AU" sz="1600" dirty="0" smtClean="0"/>
              <a:t> </a:t>
            </a:r>
            <a:r>
              <a:rPr lang="en-AU" sz="1600" dirty="0"/>
              <a:t>to enable our </a:t>
            </a:r>
            <a:r>
              <a:rPr lang="en-AU" sz="1600" b="1" dirty="0" smtClean="0"/>
              <a:t>business groups </a:t>
            </a:r>
            <a:r>
              <a:rPr lang="en-AU" sz="1600" dirty="0" smtClean="0"/>
              <a:t>to deliver higher quality with increased efficiencies. </a:t>
            </a:r>
            <a:endParaRPr lang="en-A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33229" y="2908185"/>
            <a:ext cx="3672408" cy="156966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182563" indent="-182563">
              <a:buFont typeface="Arial" panose="020B0604020202020204" pitchFamily="34" charset="0"/>
              <a:buChar char="•"/>
            </a:pPr>
            <a:r>
              <a:rPr lang="en-AU" sz="1600" dirty="0" smtClean="0"/>
              <a:t>Financial statement audits (25,000 hrs)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en-AU" sz="1600" dirty="0" smtClean="0">
                <a:cs typeface="Arial" panose="020B0604020202020204" pitchFamily="34" charset="0"/>
              </a:rPr>
              <a:t>Performance audits and Assurance reviews (5,000 hrs)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en-AU" sz="1600" dirty="0" smtClean="0">
                <a:cs typeface="Arial" panose="020B0604020202020204" pitchFamily="34" charset="0"/>
              </a:rPr>
              <a:t>Data analytics-related work (5,000 hrs)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en-AU" sz="1600" dirty="0" smtClean="0">
                <a:cs typeface="Arial" panose="020B0604020202020204" pitchFamily="34" charset="0"/>
              </a:rPr>
              <a:t>New areas of focus - Information reports and performance statements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8504" y="5312671"/>
            <a:ext cx="8928992" cy="126745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lvl="0"/>
            <a:r>
              <a:rPr lang="en-AU" sz="1600" dirty="0"/>
              <a:t>SADA is currently split into two sections</a:t>
            </a:r>
            <a:r>
              <a:rPr lang="en-AU" sz="1600" dirty="0" smtClean="0"/>
              <a:t>: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AU" sz="1600" dirty="0" smtClean="0"/>
              <a:t>Systems </a:t>
            </a:r>
            <a:r>
              <a:rPr lang="en-AU" sz="1600" dirty="0"/>
              <a:t>Assurance, which includes the systems and controls </a:t>
            </a:r>
            <a:r>
              <a:rPr lang="en-AU" sz="1600" dirty="0" smtClean="0"/>
              <a:t>work (ITGCs, applications and cyber </a:t>
            </a:r>
            <a:r>
              <a:rPr lang="en-AU" sz="1600" dirty="0"/>
              <a:t>security </a:t>
            </a:r>
            <a:r>
              <a:rPr lang="en-AU" sz="1600" dirty="0" smtClean="0"/>
              <a:t>audits); and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AU" sz="1600" dirty="0" smtClean="0"/>
              <a:t>Data </a:t>
            </a:r>
            <a:r>
              <a:rPr lang="en-AU" sz="1600" dirty="0"/>
              <a:t>analytics, which is currently involved both in supporting performance and financial audits, and in supporting the implementation of the Data Analytics </a:t>
            </a:r>
            <a:r>
              <a:rPr lang="en-AU" sz="1600" dirty="0" smtClean="0"/>
              <a:t>Strategy</a:t>
            </a:r>
            <a:endParaRPr lang="en-AU" sz="1600" dirty="0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05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683787800"/>
              </p:ext>
            </p:extLst>
          </p:nvPr>
        </p:nvGraphicFramePr>
        <p:xfrm>
          <a:off x="992560" y="1844824"/>
          <a:ext cx="6596149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Rectangle 1"/>
          <p:cNvSpPr/>
          <p:nvPr/>
        </p:nvSpPr>
        <p:spPr>
          <a:xfrm>
            <a:off x="1352600" y="247352"/>
            <a:ext cx="753793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Systems Assurance and </a:t>
            </a:r>
            <a:br>
              <a:rPr lang="en-AU" sz="3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A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Data Analytics Group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108084303"/>
              </p:ext>
            </p:extLst>
          </p:nvPr>
        </p:nvGraphicFramePr>
        <p:xfrm>
          <a:off x="112856" y="4736076"/>
          <a:ext cx="2880320" cy="1596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212241" y="5297244"/>
            <a:ext cx="301288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1600" b="1" dirty="0" smtClean="0"/>
              <a:t>Traditional areas of support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en-AU" sz="1600" dirty="0" smtClean="0"/>
              <a:t>Financial statement audits  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en-AU" sz="1600" dirty="0" smtClean="0">
                <a:cs typeface="Arial" panose="020B0604020202020204" pitchFamily="34" charset="0"/>
              </a:rPr>
              <a:t>Performance audits and Assurance reviews  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en-AU" sz="1600" dirty="0" smtClean="0">
                <a:cs typeface="Arial" panose="020B0604020202020204" pitchFamily="34" charset="0"/>
              </a:rPr>
              <a:t>Data analytics-related 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817096" y="5294283"/>
            <a:ext cx="36004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1600" b="1" dirty="0" smtClean="0"/>
              <a:t>New or expanded areas of support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en-AU" sz="1600" dirty="0" smtClean="0">
                <a:cs typeface="Arial" panose="020B0604020202020204" pitchFamily="34" charset="0"/>
              </a:rPr>
              <a:t>Advanced data analytics-related work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en-AU" sz="1600" dirty="0" smtClean="0">
                <a:cs typeface="Arial" panose="020B0604020202020204" pitchFamily="34" charset="0"/>
              </a:rPr>
              <a:t>Information reports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en-AU" sz="1600" dirty="0" smtClean="0">
                <a:cs typeface="Arial" panose="020B0604020202020204" pitchFamily="34" charset="0"/>
              </a:rPr>
              <a:t>Performance statements</a:t>
            </a:r>
          </a:p>
        </p:txBody>
      </p:sp>
      <p:sp>
        <p:nvSpPr>
          <p:cNvPr id="3" name="Rectangle 2"/>
          <p:cNvSpPr/>
          <p:nvPr/>
        </p:nvSpPr>
        <p:spPr>
          <a:xfrm>
            <a:off x="3605544" y="1763132"/>
            <a:ext cx="602797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1600" b="1" dirty="0" smtClean="0">
                <a:cs typeface="Arial" panose="020B0604020202020204" pitchFamily="34" charset="0"/>
              </a:rPr>
              <a:t>Our purpose </a:t>
            </a:r>
            <a:r>
              <a:rPr lang="en-AU" sz="1600" dirty="0" smtClean="0">
                <a:cs typeface="Arial" panose="020B0604020202020204" pitchFamily="34" charset="0"/>
              </a:rPr>
              <a:t>has been expanded to include </a:t>
            </a:r>
            <a:r>
              <a:rPr lang="en-AU" sz="1600" dirty="0">
                <a:cs typeface="Arial" panose="020B0604020202020204" pitchFamily="34" charset="0"/>
              </a:rPr>
              <a:t>…. </a:t>
            </a:r>
            <a:r>
              <a:rPr lang="en-AU" sz="1600" dirty="0" smtClean="0">
                <a:cs typeface="Arial" panose="020B0604020202020204" pitchFamily="34" charset="0"/>
              </a:rPr>
              <a:t>contributing </a:t>
            </a:r>
            <a:r>
              <a:rPr lang="en-AU" sz="1600" dirty="0">
                <a:cs typeface="Arial" panose="020B0604020202020204" pitchFamily="34" charset="0"/>
              </a:rPr>
              <a:t>to the better use of technology and tools to deliver outcomes in the ANAO.</a:t>
            </a:r>
          </a:p>
        </p:txBody>
      </p:sp>
      <p:sp>
        <p:nvSpPr>
          <p:cNvPr id="7" name="Rectangle 6"/>
          <p:cNvSpPr/>
          <p:nvPr/>
        </p:nvSpPr>
        <p:spPr>
          <a:xfrm>
            <a:off x="3605544" y="2429599"/>
            <a:ext cx="6077077" cy="27176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600"/>
              </a:spcBef>
            </a:pPr>
            <a:r>
              <a:rPr lang="en-AU" sz="1600" b="1" dirty="0">
                <a:cs typeface="Arial" panose="020B0604020202020204" pitchFamily="34" charset="0"/>
              </a:rPr>
              <a:t>Our priorities</a:t>
            </a:r>
          </a:p>
          <a:p>
            <a:pPr marL="182563" lvl="0" indent="-182563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AU" sz="1600" dirty="0">
                <a:cs typeface="Arial" panose="020B0604020202020204" pitchFamily="34" charset="0"/>
              </a:rPr>
              <a:t>Implement the new business model.</a:t>
            </a:r>
          </a:p>
          <a:p>
            <a:pPr marL="182563" lvl="0" indent="-182563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AU" sz="1600" dirty="0">
                <a:cs typeface="Arial" panose="020B0604020202020204" pitchFamily="34" charset="0"/>
              </a:rPr>
              <a:t>Continue to </a:t>
            </a:r>
            <a:r>
              <a:rPr lang="en-AU" sz="1600" dirty="0" smtClean="0">
                <a:cs typeface="Arial" panose="020B0604020202020204" pitchFamily="34" charset="0"/>
              </a:rPr>
              <a:t>deliver </a:t>
            </a:r>
            <a:r>
              <a:rPr lang="en-AU" sz="1600" dirty="0">
                <a:cs typeface="Arial" panose="020B0604020202020204" pitchFamily="34" charset="0"/>
              </a:rPr>
              <a:t>high quality systems assurance and data analytics services.</a:t>
            </a:r>
          </a:p>
          <a:p>
            <a:pPr marL="182563" lvl="0" indent="-182563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AU" sz="1600" dirty="0" smtClean="0">
                <a:cs typeface="Arial" panose="020B0604020202020204" pitchFamily="34" charset="0"/>
              </a:rPr>
              <a:t>Provide </a:t>
            </a:r>
            <a:r>
              <a:rPr lang="en-AU" sz="1600" dirty="0">
                <a:cs typeface="Arial" panose="020B0604020202020204" pitchFamily="34" charset="0"/>
              </a:rPr>
              <a:t>meaningful insight into audit products through the timely identification and communication of risks relevant to ANAO reports and Parliament.</a:t>
            </a:r>
          </a:p>
          <a:p>
            <a:pPr marL="182563" lvl="0" indent="-182563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AU" sz="1600" dirty="0">
                <a:cs typeface="Arial" panose="020B0604020202020204" pitchFamily="34" charset="0"/>
              </a:rPr>
              <a:t>Develop the ANAO </a:t>
            </a:r>
            <a:r>
              <a:rPr lang="en-AU" sz="1600" dirty="0" smtClean="0">
                <a:cs typeface="Arial" panose="020B0604020202020204" pitchFamily="34" charset="0"/>
              </a:rPr>
              <a:t>Data </a:t>
            </a:r>
            <a:r>
              <a:rPr lang="en-AU" sz="1600" dirty="0">
                <a:cs typeface="Arial" panose="020B0604020202020204" pitchFamily="34" charset="0"/>
              </a:rPr>
              <a:t>A</a:t>
            </a:r>
            <a:r>
              <a:rPr lang="en-AU" sz="1600" dirty="0" smtClean="0">
                <a:cs typeface="Arial" panose="020B0604020202020204" pitchFamily="34" charset="0"/>
              </a:rPr>
              <a:t>nalytics Strategy</a:t>
            </a:r>
            <a:r>
              <a:rPr lang="en-AU" sz="1600" dirty="0">
                <a:cs typeface="Arial" panose="020B0604020202020204" pitchFamily="34" charset="0"/>
              </a:rPr>
              <a:t>.</a:t>
            </a:r>
          </a:p>
          <a:p>
            <a:pPr marL="182563" indent="-182563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AU" sz="1600" dirty="0" smtClean="0">
                <a:cs typeface="Arial" panose="020B0604020202020204" pitchFamily="34" charset="0"/>
              </a:rPr>
              <a:t>Increase </a:t>
            </a:r>
            <a:r>
              <a:rPr lang="en-AU" sz="1600" dirty="0">
                <a:cs typeface="Arial" panose="020B0604020202020204" pitchFamily="34" charset="0"/>
              </a:rPr>
              <a:t>staff skills development in new technology and tools.</a:t>
            </a:r>
          </a:p>
        </p:txBody>
      </p:sp>
    </p:spTree>
    <p:extLst>
      <p:ext uri="{BB962C8B-B14F-4D97-AF65-F5344CB8AC3E}">
        <p14:creationId xmlns:p14="http://schemas.microsoft.com/office/powerpoint/2010/main" val="3375386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0257" y="3558986"/>
            <a:ext cx="648072" cy="59217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224808" y="343672"/>
            <a:ext cx="366959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Maintaining Quality</a:t>
            </a: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501995080"/>
              </p:ext>
            </p:extLst>
          </p:nvPr>
        </p:nvGraphicFramePr>
        <p:xfrm>
          <a:off x="4246118" y="1160220"/>
          <a:ext cx="5688632" cy="34974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2552036366"/>
              </p:ext>
            </p:extLst>
          </p:nvPr>
        </p:nvGraphicFramePr>
        <p:xfrm>
          <a:off x="344488" y="1095935"/>
          <a:ext cx="4886176" cy="34974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784648" y="5321519"/>
            <a:ext cx="6264696" cy="369332"/>
          </a:xfrm>
          <a:prstGeom prst="rect">
            <a:avLst/>
          </a:prstGeom>
          <a:solidFill>
            <a:schemeClr val="accent1">
              <a:hueOff val="0"/>
              <a:satOff val="0"/>
              <a:lumOff val="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dirty="0" smtClean="0">
                <a:solidFill>
                  <a:schemeClr val="bg1"/>
                </a:solidFill>
              </a:rPr>
              <a:t>Our  SADA </a:t>
            </a:r>
            <a:r>
              <a:rPr lang="en-AU" dirty="0">
                <a:solidFill>
                  <a:schemeClr val="bg1"/>
                </a:solidFill>
              </a:rPr>
              <a:t>b</a:t>
            </a:r>
            <a:r>
              <a:rPr lang="en-AU" dirty="0" smtClean="0">
                <a:solidFill>
                  <a:schemeClr val="bg1"/>
                </a:solidFill>
              </a:rPr>
              <a:t>usiness</a:t>
            </a:r>
          </a:p>
        </p:txBody>
      </p:sp>
      <p:sp>
        <p:nvSpPr>
          <p:cNvPr id="18" name="Oval 17"/>
          <p:cNvSpPr/>
          <p:nvPr/>
        </p:nvSpPr>
        <p:spPr>
          <a:xfrm>
            <a:off x="2757000" y="3423025"/>
            <a:ext cx="901549" cy="864096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/>
            <a:r>
              <a:rPr lang="en-AU" sz="1100" b="1" dirty="0" smtClean="0">
                <a:solidFill>
                  <a:schemeClr val="tx1"/>
                </a:solidFill>
              </a:rPr>
              <a:t>Public sector audit</a:t>
            </a:r>
            <a:endParaRPr lang="en-AU" sz="1100" b="1" dirty="0">
              <a:solidFill>
                <a:schemeClr val="tx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1681841" y="4057319"/>
            <a:ext cx="936104" cy="864096"/>
          </a:xfrm>
          <a:prstGeom prst="ellipse">
            <a:avLst/>
          </a:prstGeom>
          <a:solidFill>
            <a:srgbClr val="C2CDE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AU" sz="1100" b="1" dirty="0" smtClean="0">
                <a:solidFill>
                  <a:schemeClr val="tx1"/>
                </a:solidFill>
              </a:rPr>
              <a:t>Private sector audit</a:t>
            </a:r>
            <a:endParaRPr lang="en-AU" sz="1100" b="1" dirty="0">
              <a:solidFill>
                <a:schemeClr val="tx1"/>
              </a:solidFill>
            </a:endParaRPr>
          </a:p>
        </p:txBody>
      </p:sp>
      <p:graphicFrame>
        <p:nvGraphicFramePr>
          <p:cNvPr id="24" name="Diagram 23"/>
          <p:cNvGraphicFramePr/>
          <p:nvPr>
            <p:extLst>
              <p:ext uri="{D42A27DB-BD31-4B8C-83A1-F6EECF244321}">
                <p14:modId xmlns:p14="http://schemas.microsoft.com/office/powerpoint/2010/main" val="208758069"/>
              </p:ext>
            </p:extLst>
          </p:nvPr>
        </p:nvGraphicFramePr>
        <p:xfrm>
          <a:off x="1784648" y="5584869"/>
          <a:ext cx="6636664" cy="10545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52" r="5238"/>
          <a:stretch/>
        </p:blipFill>
        <p:spPr>
          <a:xfrm>
            <a:off x="6050242" y="4265448"/>
            <a:ext cx="792088" cy="569631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5808923" y="4520875"/>
            <a:ext cx="1922590" cy="863177"/>
            <a:chOff x="3613941" y="2398766"/>
            <a:chExt cx="1922590" cy="863177"/>
          </a:xfrm>
        </p:grpSpPr>
        <p:sp>
          <p:nvSpPr>
            <p:cNvPr id="27" name="Rectangle 26"/>
            <p:cNvSpPr/>
            <p:nvPr/>
          </p:nvSpPr>
          <p:spPr>
            <a:xfrm>
              <a:off x="3613941" y="2398766"/>
              <a:ext cx="1922590" cy="863177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8" name="TextBox 27"/>
            <p:cNvSpPr txBox="1"/>
            <p:nvPr/>
          </p:nvSpPr>
          <p:spPr>
            <a:xfrm>
              <a:off x="3613941" y="2398766"/>
              <a:ext cx="1922590" cy="86317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0000"/>
                </a:spcAft>
              </a:pPr>
              <a:r>
                <a:rPr lang="en-US" sz="1600" kern="1200" dirty="0" smtClean="0"/>
                <a:t>Capacity to innovate</a:t>
              </a:r>
              <a:endParaRPr lang="en-US" sz="1600" kern="1200" dirty="0"/>
            </a:p>
          </p:txBody>
        </p:sp>
      </p:grpSp>
      <p:sp>
        <p:nvSpPr>
          <p:cNvPr id="31" name="Parallelogram 30"/>
          <p:cNvSpPr/>
          <p:nvPr/>
        </p:nvSpPr>
        <p:spPr>
          <a:xfrm rot="10591102" flipH="1">
            <a:off x="7572099" y="2348729"/>
            <a:ext cx="216023" cy="130618"/>
          </a:xfrm>
          <a:prstGeom prst="parallelogram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611067" y="4822683"/>
            <a:ext cx="993081" cy="94878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385495" y="5976253"/>
            <a:ext cx="1127858" cy="847417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92209" y="5584869"/>
            <a:ext cx="676715" cy="499915"/>
          </a:xfrm>
          <a:prstGeom prst="rect">
            <a:avLst/>
          </a:prstGeom>
        </p:spPr>
      </p:pic>
      <p:cxnSp>
        <p:nvCxnSpPr>
          <p:cNvPr id="37" name="Straight Connector 36"/>
          <p:cNvCxnSpPr/>
          <p:nvPr/>
        </p:nvCxnSpPr>
        <p:spPr>
          <a:xfrm flipV="1">
            <a:off x="768924" y="5891976"/>
            <a:ext cx="835224" cy="1"/>
          </a:xfrm>
          <a:prstGeom prst="line">
            <a:avLst/>
          </a:prstGeom>
          <a:ln w="381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1408329" y="5584869"/>
            <a:ext cx="273512" cy="186594"/>
          </a:xfrm>
          <a:prstGeom prst="line">
            <a:avLst/>
          </a:prstGeom>
          <a:ln w="381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V="1">
            <a:off x="1408329" y="6039617"/>
            <a:ext cx="207831" cy="125688"/>
          </a:xfrm>
          <a:prstGeom prst="line">
            <a:avLst/>
          </a:prstGeom>
          <a:ln w="381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8518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18601" y="404664"/>
            <a:ext cx="54697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Audit quality in a digital world</a:t>
            </a:r>
          </a:p>
        </p:txBody>
      </p:sp>
      <p:graphicFrame>
        <p:nvGraphicFramePr>
          <p:cNvPr id="24" name="Diagram 23"/>
          <p:cNvGraphicFramePr/>
          <p:nvPr>
            <p:extLst>
              <p:ext uri="{D42A27DB-BD31-4B8C-83A1-F6EECF244321}">
                <p14:modId xmlns:p14="http://schemas.microsoft.com/office/powerpoint/2010/main" val="1734736942"/>
              </p:ext>
            </p:extLst>
          </p:nvPr>
        </p:nvGraphicFramePr>
        <p:xfrm>
          <a:off x="1970956" y="5748298"/>
          <a:ext cx="6636664" cy="10545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8464" y="4720511"/>
            <a:ext cx="1873466" cy="1941284"/>
          </a:xfrm>
          <a:prstGeom prst="rect">
            <a:avLst/>
          </a:prstGeom>
          <a:effectLst>
            <a:softEdge rad="0"/>
          </a:effectLst>
        </p:spPr>
      </p:pic>
      <p:sp>
        <p:nvSpPr>
          <p:cNvPr id="4" name="Rectangle 3"/>
          <p:cNvSpPr/>
          <p:nvPr/>
        </p:nvSpPr>
        <p:spPr>
          <a:xfrm>
            <a:off x="1999532" y="2008253"/>
            <a:ext cx="7446540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400" b="1" dirty="0">
                <a:latin typeface="Arial" panose="020B0604020202020204" pitchFamily="34" charset="0"/>
              </a:rPr>
              <a:t>Objectives </a:t>
            </a:r>
            <a:r>
              <a:rPr lang="en-AU" sz="1400" dirty="0">
                <a:latin typeface="Arial" panose="020B0604020202020204" pitchFamily="34" charset="0"/>
              </a:rPr>
              <a:t>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 smtClean="0">
                <a:latin typeface="Arial" panose="020B0604020202020204" pitchFamily="34" charset="0"/>
              </a:rPr>
              <a:t>A </a:t>
            </a:r>
            <a:r>
              <a:rPr lang="en-AU" sz="1400" dirty="0">
                <a:latin typeface="Arial" panose="020B0604020202020204" pitchFamily="34" charset="0"/>
              </a:rPr>
              <a:t>strategic framework for all data analytics work.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 smtClean="0">
                <a:latin typeface="Arial" panose="020B0604020202020204" pitchFamily="34" charset="0"/>
              </a:rPr>
              <a:t>A governance </a:t>
            </a:r>
            <a:r>
              <a:rPr lang="en-AU" sz="1400" dirty="0">
                <a:latin typeface="Arial" panose="020B0604020202020204" pitchFamily="34" charset="0"/>
              </a:rPr>
              <a:t>framework </a:t>
            </a:r>
            <a:r>
              <a:rPr lang="en-AU" sz="1400" dirty="0" smtClean="0">
                <a:latin typeface="Arial" panose="020B0604020202020204" pitchFamily="34" charset="0"/>
              </a:rPr>
              <a:t>that ensures that the </a:t>
            </a:r>
            <a:r>
              <a:rPr lang="en-AU" sz="1400" dirty="0">
                <a:latin typeface="Arial" panose="020B0604020202020204" pitchFamily="34" charset="0"/>
              </a:rPr>
              <a:t>implementation of data analytics is sustainable, </a:t>
            </a:r>
            <a:r>
              <a:rPr lang="en-AU" sz="1400" dirty="0" smtClean="0">
                <a:latin typeface="Arial" panose="020B0604020202020204" pitchFamily="34" charset="0"/>
              </a:rPr>
              <a:t>maximises investment and integrates into the ANAO’s </a:t>
            </a:r>
            <a:r>
              <a:rPr lang="en-AU" sz="1400" dirty="0">
                <a:latin typeface="Arial" panose="020B0604020202020204" pitchFamily="34" charset="0"/>
              </a:rPr>
              <a:t>audit planning, execution and reporting processes.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 smtClean="0">
                <a:latin typeface="Arial" panose="020B0604020202020204" pitchFamily="34" charset="0"/>
              </a:rPr>
              <a:t>Anticipate and respond to changes in how </a:t>
            </a:r>
            <a:r>
              <a:rPr lang="en-AU" sz="1400" dirty="0">
                <a:latin typeface="Arial" panose="020B0604020202020204" pitchFamily="34" charset="0"/>
              </a:rPr>
              <a:t>data and information </a:t>
            </a:r>
            <a:r>
              <a:rPr lang="en-AU" sz="1400" dirty="0" smtClean="0">
                <a:latin typeface="Arial" panose="020B0604020202020204" pitchFamily="34" charset="0"/>
              </a:rPr>
              <a:t>is produced</a:t>
            </a:r>
            <a:r>
              <a:rPr lang="en-AU" sz="1400" dirty="0">
                <a:latin typeface="Arial" panose="020B0604020202020204" pitchFamily="34" charset="0"/>
              </a:rPr>
              <a:t>, collected and consumed.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 smtClean="0">
                <a:latin typeface="Arial" panose="020B0604020202020204" pitchFamily="34" charset="0"/>
              </a:rPr>
              <a:t>Implement </a:t>
            </a:r>
            <a:r>
              <a:rPr lang="en-AU" sz="1400" dirty="0">
                <a:latin typeface="Arial" panose="020B0604020202020204" pitchFamily="34" charset="0"/>
              </a:rPr>
              <a:t>effective systems for collecting, classifying and interpreting data and information.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 smtClean="0">
                <a:latin typeface="Arial" panose="020B0604020202020204" pitchFamily="34" charset="0"/>
              </a:rPr>
              <a:t>Provide </a:t>
            </a:r>
            <a:r>
              <a:rPr lang="en-AU" sz="1400" dirty="0">
                <a:latin typeface="Arial" panose="020B0604020202020204" pitchFamily="34" charset="0"/>
              </a:rPr>
              <a:t>technology systems and tools </a:t>
            </a:r>
            <a:r>
              <a:rPr lang="en-AU" sz="1400" dirty="0" smtClean="0">
                <a:latin typeface="Arial" panose="020B0604020202020204" pitchFamily="34" charset="0"/>
              </a:rPr>
              <a:t>that </a:t>
            </a:r>
            <a:r>
              <a:rPr lang="en-AU" sz="1400" dirty="0">
                <a:latin typeface="Arial" panose="020B0604020202020204" pitchFamily="34" charset="0"/>
              </a:rPr>
              <a:t>enhance auditors’ skills and support data analytics research and innovation.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 smtClean="0">
                <a:latin typeface="Arial" panose="020B0604020202020204" pitchFamily="34" charset="0"/>
              </a:rPr>
              <a:t>Provide </a:t>
            </a:r>
            <a:r>
              <a:rPr lang="en-AU" sz="1400" dirty="0">
                <a:latin typeface="Arial" panose="020B0604020202020204" pitchFamily="34" charset="0"/>
              </a:rPr>
              <a:t>a secure IT environment that ensures data privacy and integrity </a:t>
            </a:r>
            <a:r>
              <a:rPr lang="en-AU" sz="1400" dirty="0" smtClean="0">
                <a:latin typeface="Arial" panose="020B0604020202020204" pitchFamily="34" charset="0"/>
              </a:rPr>
              <a:t>and mitigates </a:t>
            </a:r>
            <a:r>
              <a:rPr lang="en-AU" sz="1400" dirty="0">
                <a:latin typeface="Arial" panose="020B0604020202020204" pitchFamily="34" charset="0"/>
              </a:rPr>
              <a:t>security threats. </a:t>
            </a:r>
          </a:p>
        </p:txBody>
      </p:sp>
      <p:sp>
        <p:nvSpPr>
          <p:cNvPr id="5" name="Oval 4"/>
          <p:cNvSpPr/>
          <p:nvPr/>
        </p:nvSpPr>
        <p:spPr>
          <a:xfrm>
            <a:off x="2288704" y="5423974"/>
            <a:ext cx="432048" cy="285574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cxnSp>
        <p:nvCxnSpPr>
          <p:cNvPr id="8" name="Straight Connector 7"/>
          <p:cNvCxnSpPr>
            <a:stCxn id="5" idx="4"/>
          </p:cNvCxnSpPr>
          <p:nvPr/>
        </p:nvCxnSpPr>
        <p:spPr>
          <a:xfrm>
            <a:off x="2504728" y="5709548"/>
            <a:ext cx="0" cy="21082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910408" y="5034350"/>
            <a:ext cx="129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000" b="1" smtClean="0"/>
              <a:t>Embed </a:t>
            </a:r>
            <a:r>
              <a:rPr lang="en-AU" sz="1000" b="1" dirty="0" smtClean="0"/>
              <a:t>into existing FS processes</a:t>
            </a:r>
            <a:endParaRPr lang="en-AU" sz="1000" b="1" dirty="0"/>
          </a:p>
        </p:txBody>
      </p:sp>
      <p:sp>
        <p:nvSpPr>
          <p:cNvPr id="29" name="Oval 28"/>
          <p:cNvSpPr/>
          <p:nvPr/>
        </p:nvSpPr>
        <p:spPr>
          <a:xfrm>
            <a:off x="3144305" y="4891563"/>
            <a:ext cx="432048" cy="285574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30" name="TextBox 29"/>
          <p:cNvSpPr txBox="1"/>
          <p:nvPr/>
        </p:nvSpPr>
        <p:spPr>
          <a:xfrm>
            <a:off x="2739937" y="5428486"/>
            <a:ext cx="129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000" b="1" dirty="0" smtClean="0"/>
              <a:t>Define our data universe</a:t>
            </a:r>
            <a:endParaRPr lang="en-AU" sz="1000" b="1" dirty="0"/>
          </a:p>
        </p:txBody>
      </p:sp>
      <p:cxnSp>
        <p:nvCxnSpPr>
          <p:cNvPr id="21" name="Straight Connector 20"/>
          <p:cNvCxnSpPr>
            <a:stCxn id="29" idx="4"/>
          </p:cNvCxnSpPr>
          <p:nvPr/>
        </p:nvCxnSpPr>
        <p:spPr>
          <a:xfrm>
            <a:off x="3360329" y="5177137"/>
            <a:ext cx="0" cy="743231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6" name="Oval 35"/>
          <p:cNvSpPr/>
          <p:nvPr/>
        </p:nvSpPr>
        <p:spPr>
          <a:xfrm>
            <a:off x="3837684" y="5207596"/>
            <a:ext cx="432048" cy="285574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37" name="Oval 36"/>
          <p:cNvSpPr/>
          <p:nvPr/>
        </p:nvSpPr>
        <p:spPr>
          <a:xfrm>
            <a:off x="5767951" y="5319931"/>
            <a:ext cx="432048" cy="285574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cxnSp>
        <p:nvCxnSpPr>
          <p:cNvPr id="23" name="Straight Connector 22"/>
          <p:cNvCxnSpPr>
            <a:stCxn id="37" idx="4"/>
          </p:cNvCxnSpPr>
          <p:nvPr/>
        </p:nvCxnSpPr>
        <p:spPr>
          <a:xfrm>
            <a:off x="5983975" y="5605505"/>
            <a:ext cx="0" cy="314863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36" idx="4"/>
          </p:cNvCxnSpPr>
          <p:nvPr/>
        </p:nvCxnSpPr>
        <p:spPr>
          <a:xfrm>
            <a:off x="4053708" y="5493170"/>
            <a:ext cx="0" cy="42719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3616582" y="4991214"/>
            <a:ext cx="14743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42925" indent="-542925" algn="ctr"/>
            <a:r>
              <a:rPr lang="en-AU" sz="1000" b="1" dirty="0" smtClean="0"/>
              <a:t>Re examine traditional approaches</a:t>
            </a:r>
            <a:endParaRPr lang="en-AU" sz="1000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6020468" y="5128758"/>
            <a:ext cx="129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000" b="1" dirty="0" smtClean="0"/>
              <a:t>Ensure alignment to audit standards </a:t>
            </a:r>
            <a:endParaRPr lang="en-AU" sz="1000" b="1" dirty="0"/>
          </a:p>
        </p:txBody>
      </p:sp>
      <p:sp>
        <p:nvSpPr>
          <p:cNvPr id="42" name="Oval 41"/>
          <p:cNvSpPr/>
          <p:nvPr/>
        </p:nvSpPr>
        <p:spPr>
          <a:xfrm>
            <a:off x="7392499" y="5355999"/>
            <a:ext cx="432048" cy="264735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cxnSp>
        <p:nvCxnSpPr>
          <p:cNvPr id="44" name="Straight Connector 43"/>
          <p:cNvCxnSpPr>
            <a:stCxn id="42" idx="4"/>
          </p:cNvCxnSpPr>
          <p:nvPr/>
        </p:nvCxnSpPr>
        <p:spPr>
          <a:xfrm>
            <a:off x="7608523" y="5620734"/>
            <a:ext cx="8773" cy="299634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7750493" y="5500611"/>
            <a:ext cx="15341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000" b="1" dirty="0" smtClean="0"/>
              <a:t>Embed across all audit &amp; assurance activities </a:t>
            </a:r>
            <a:endParaRPr lang="en-AU" sz="1000" b="1" dirty="0"/>
          </a:p>
        </p:txBody>
      </p:sp>
      <p:sp>
        <p:nvSpPr>
          <p:cNvPr id="46" name="TextBox 45"/>
          <p:cNvSpPr txBox="1"/>
          <p:nvPr/>
        </p:nvSpPr>
        <p:spPr>
          <a:xfrm>
            <a:off x="7437481" y="5136569"/>
            <a:ext cx="14717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 algn="ctr"/>
            <a:r>
              <a:rPr lang="en-AU" sz="1000" b="1" dirty="0" smtClean="0"/>
              <a:t>Incorporated into workforce plan</a:t>
            </a:r>
            <a:endParaRPr lang="en-AU" sz="1000" b="1" dirty="0"/>
          </a:p>
        </p:txBody>
      </p:sp>
      <p:sp>
        <p:nvSpPr>
          <p:cNvPr id="47" name="TextBox 46"/>
          <p:cNvSpPr txBox="1"/>
          <p:nvPr/>
        </p:nvSpPr>
        <p:spPr>
          <a:xfrm>
            <a:off x="4001651" y="5406898"/>
            <a:ext cx="14743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66700" algn="ctr"/>
            <a:r>
              <a:rPr lang="en-AU" sz="1000" b="1" dirty="0" smtClean="0"/>
              <a:t>Re-design or re-align audit procedures</a:t>
            </a:r>
            <a:endParaRPr lang="en-AU" sz="1000" b="1" dirty="0"/>
          </a:p>
        </p:txBody>
      </p:sp>
      <p:graphicFrame>
        <p:nvGraphicFramePr>
          <p:cNvPr id="57" name="Diagram 56"/>
          <p:cNvGraphicFramePr/>
          <p:nvPr>
            <p:extLst>
              <p:ext uri="{D42A27DB-BD31-4B8C-83A1-F6EECF244321}">
                <p14:modId xmlns:p14="http://schemas.microsoft.com/office/powerpoint/2010/main" val="4185697432"/>
              </p:ext>
            </p:extLst>
          </p:nvPr>
        </p:nvGraphicFramePr>
        <p:xfrm>
          <a:off x="1932856" y="967212"/>
          <a:ext cx="6636664" cy="10545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1772197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63186" y="266868"/>
            <a:ext cx="78128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Data and Analytics </a:t>
            </a:r>
            <a:br>
              <a:rPr lang="en-AU" sz="3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A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~ Quality and Efficiencies ~ </a:t>
            </a:r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2205882324"/>
              </p:ext>
            </p:extLst>
          </p:nvPr>
        </p:nvGraphicFramePr>
        <p:xfrm>
          <a:off x="-663624" y="1340768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398093" y="1416100"/>
            <a:ext cx="387383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Data aggregation &amp; analysis that:</a:t>
            </a:r>
          </a:p>
          <a:p>
            <a:pPr marL="444500" indent="-263525">
              <a:buFont typeface="Arial" panose="020B0604020202020204" pitchFamily="34" charset="0"/>
              <a:buChar char="•"/>
            </a:pPr>
            <a:r>
              <a:rPr lang="en-AU" dirty="0" smtClean="0"/>
              <a:t>enhances risk identification in audit approach; and</a:t>
            </a:r>
          </a:p>
          <a:p>
            <a:pPr marL="444500" indent="-263525">
              <a:buFont typeface="Arial" panose="020B0604020202020204" pitchFamily="34" charset="0"/>
              <a:buChar char="•"/>
            </a:pPr>
            <a:r>
              <a:rPr lang="en-AU" dirty="0" smtClean="0"/>
              <a:t>informs </a:t>
            </a:r>
            <a:r>
              <a:rPr lang="en-AU" dirty="0"/>
              <a:t>risk selection across audit and assurance </a:t>
            </a:r>
            <a:r>
              <a:rPr lang="en-AU" dirty="0" smtClean="0"/>
              <a:t>activities</a:t>
            </a:r>
            <a:endParaRPr lang="en-AU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/>
          </a:p>
        </p:txBody>
      </p:sp>
      <p:sp>
        <p:nvSpPr>
          <p:cNvPr id="13" name="TextBox 12"/>
          <p:cNvSpPr txBox="1"/>
          <p:nvPr/>
        </p:nvSpPr>
        <p:spPr>
          <a:xfrm>
            <a:off x="6069148" y="3519439"/>
            <a:ext cx="36855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Data driven insights to assist in audit focus</a:t>
            </a:r>
            <a:endParaRPr lang="en-AU" dirty="0"/>
          </a:p>
        </p:txBody>
      </p:sp>
      <p:sp>
        <p:nvSpPr>
          <p:cNvPr id="14" name="TextBox 13"/>
          <p:cNvSpPr txBox="1"/>
          <p:nvPr/>
        </p:nvSpPr>
        <p:spPr>
          <a:xfrm>
            <a:off x="5385061" y="5406225"/>
            <a:ext cx="4291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80975"/>
            <a:r>
              <a:rPr lang="en-AU" dirty="0" smtClean="0"/>
              <a:t>Increase transparency and understandably in reporting </a:t>
            </a:r>
            <a:endParaRPr lang="en-AU" dirty="0"/>
          </a:p>
        </p:txBody>
      </p:sp>
      <p:sp>
        <p:nvSpPr>
          <p:cNvPr id="16" name="TextBox 15"/>
          <p:cNvSpPr txBox="1"/>
          <p:nvPr/>
        </p:nvSpPr>
        <p:spPr>
          <a:xfrm>
            <a:off x="5932875" y="4111784"/>
            <a:ext cx="37827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84138"/>
            <a:r>
              <a:rPr lang="en-AU" dirty="0" smtClean="0"/>
              <a:t>Improved integration of data and analytics into risk assessment and audit procedure phases</a:t>
            </a:r>
            <a:endParaRPr lang="en-AU" dirty="0"/>
          </a:p>
        </p:txBody>
      </p:sp>
      <p:sp>
        <p:nvSpPr>
          <p:cNvPr id="19" name="TextBox 18"/>
          <p:cNvSpPr txBox="1"/>
          <p:nvPr/>
        </p:nvSpPr>
        <p:spPr>
          <a:xfrm>
            <a:off x="6069148" y="2850494"/>
            <a:ext cx="36363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Top down/Bottom up risk assessment and analysis</a:t>
            </a:r>
            <a:endParaRPr lang="en-AU" dirty="0"/>
          </a:p>
        </p:txBody>
      </p:sp>
      <p:sp>
        <p:nvSpPr>
          <p:cNvPr id="21" name="TextBox 20"/>
          <p:cNvSpPr txBox="1"/>
          <p:nvPr/>
        </p:nvSpPr>
        <p:spPr>
          <a:xfrm>
            <a:off x="5685444" y="5055004"/>
            <a:ext cx="3690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Foster collaboration</a:t>
            </a:r>
            <a:endParaRPr lang="en-AU" dirty="0"/>
          </a:p>
        </p:txBody>
      </p:sp>
      <p:sp>
        <p:nvSpPr>
          <p:cNvPr id="22" name="Rectangle 21"/>
          <p:cNvSpPr/>
          <p:nvPr/>
        </p:nvSpPr>
        <p:spPr>
          <a:xfrm>
            <a:off x="4592960" y="6052556"/>
            <a:ext cx="4953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/>
            <a:r>
              <a:rPr lang="en-AU" dirty="0"/>
              <a:t>I</a:t>
            </a:r>
            <a:r>
              <a:rPr lang="en-AU" dirty="0" smtClean="0"/>
              <a:t>ncreasing </a:t>
            </a:r>
            <a:r>
              <a:rPr lang="en-AU" dirty="0"/>
              <a:t>the reusability, sharing and understanding of available </a:t>
            </a:r>
            <a:r>
              <a:rPr lang="en-AU" dirty="0" smtClean="0"/>
              <a:t>data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70148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10613</TotalTime>
  <Words>665</Words>
  <Application>Microsoft Office PowerPoint</Application>
  <PresentationFormat>A4 Paper (210x297 mm)</PresentationFormat>
  <Paragraphs>126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Presentation to the  INTOSAI Working Group on IT Audit  Systems assurance and data analytics for continued audit quality and improved efficiency of audits   18 April 2018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Australian National Audit Office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Alex.Doyle@anao.gov.au</dc:creator>
  <cp:lastModifiedBy>Tamie Plant</cp:lastModifiedBy>
  <cp:revision>1088</cp:revision>
  <cp:lastPrinted>2018-04-02T06:02:58Z</cp:lastPrinted>
  <dcterms:created xsi:type="dcterms:W3CDTF">2012-11-28T05:06:50Z</dcterms:created>
  <dcterms:modified xsi:type="dcterms:W3CDTF">2018-04-04T07:02:56Z</dcterms:modified>
</cp:coreProperties>
</file>