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67" r:id="rId5"/>
    <p:sldId id="374" r:id="rId6"/>
    <p:sldId id="375" r:id="rId7"/>
    <p:sldId id="373" r:id="rId8"/>
    <p:sldId id="376" r:id="rId9"/>
    <p:sldId id="377" r:id="rId10"/>
    <p:sldId id="378" r:id="rId11"/>
    <p:sldId id="379" r:id="rId12"/>
    <p:sldId id="381" r:id="rId13"/>
    <p:sldId id="380" r:id="rId14"/>
    <p:sldId id="382" r:id="rId15"/>
    <p:sldId id="383" r:id="rId16"/>
    <p:sldId id="384" r:id="rId17"/>
    <p:sldId id="385" r:id="rId18"/>
    <p:sldId id="386" r:id="rId19"/>
    <p:sldId id="387" r:id="rId20"/>
    <p:sldId id="3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3399"/>
    <a:srgbClr val="333333"/>
    <a:srgbClr val="E9A51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2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7F58F-2790-409B-8672-3861405D98B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8D773D-AD7E-4B09-8022-45AD15461913}">
      <dgm:prSet phldrT="[Text]" custT="1"/>
      <dgm:spPr/>
      <dgm:t>
        <a:bodyPr/>
        <a:lstStyle/>
        <a:p>
          <a:r>
            <a:rPr lang="en-US" sz="2800" dirty="0"/>
            <a:t>Legal Framework</a:t>
          </a:r>
        </a:p>
      </dgm:t>
    </dgm:pt>
    <dgm:pt modelId="{159A42B7-5858-4726-BBC2-AAD72286A3C8}" type="parTrans" cxnId="{26B2B4AD-375A-4F8B-B5CF-6C4DD78FD085}">
      <dgm:prSet/>
      <dgm:spPr/>
      <dgm:t>
        <a:bodyPr/>
        <a:lstStyle/>
        <a:p>
          <a:endParaRPr lang="en-US" sz="1600"/>
        </a:p>
      </dgm:t>
    </dgm:pt>
    <dgm:pt modelId="{D8559F6D-B12D-4C59-A530-9840DE1F9048}" type="sibTrans" cxnId="{26B2B4AD-375A-4F8B-B5CF-6C4DD78FD085}">
      <dgm:prSet/>
      <dgm:spPr/>
      <dgm:t>
        <a:bodyPr/>
        <a:lstStyle/>
        <a:p>
          <a:endParaRPr lang="en-US" sz="1600"/>
        </a:p>
      </dgm:t>
    </dgm:pt>
    <dgm:pt modelId="{3BEAA079-7D51-4824-99A5-FB0CDB73D1B6}">
      <dgm:prSet phldrT="[Text]" custT="1"/>
      <dgm:spPr/>
      <dgm:t>
        <a:bodyPr/>
        <a:lstStyle/>
        <a:p>
          <a:r>
            <a:rPr lang="en-US" sz="2000" dirty="0"/>
            <a:t>The 1945 Constitution</a:t>
          </a:r>
        </a:p>
      </dgm:t>
    </dgm:pt>
    <dgm:pt modelId="{ED1C6BB3-076F-4AC1-ACEF-0B76295D72A6}" type="parTrans" cxnId="{4758497B-B9B6-47FE-AB70-0255EA15D820}">
      <dgm:prSet/>
      <dgm:spPr/>
      <dgm:t>
        <a:bodyPr/>
        <a:lstStyle/>
        <a:p>
          <a:endParaRPr lang="en-US" sz="1600"/>
        </a:p>
      </dgm:t>
    </dgm:pt>
    <dgm:pt modelId="{E2A318D3-6589-425E-A9B2-B9F4C8543EA1}" type="sibTrans" cxnId="{4758497B-B9B6-47FE-AB70-0255EA15D820}">
      <dgm:prSet/>
      <dgm:spPr/>
      <dgm:t>
        <a:bodyPr/>
        <a:lstStyle/>
        <a:p>
          <a:endParaRPr lang="en-US" sz="1600"/>
        </a:p>
      </dgm:t>
    </dgm:pt>
    <dgm:pt modelId="{E7DA00F5-0019-4D1D-8EE1-8987041B6E38}">
      <dgm:prSet phldrT="[Text]" custT="1"/>
      <dgm:spPr/>
      <dgm:t>
        <a:bodyPr/>
        <a:lstStyle/>
        <a:p>
          <a:r>
            <a:rPr lang="en-US" sz="2800" dirty="0"/>
            <a:t>Resources</a:t>
          </a:r>
        </a:p>
      </dgm:t>
    </dgm:pt>
    <dgm:pt modelId="{86D474E8-1D17-4C37-8900-FC1BD6069D1D}" type="parTrans" cxnId="{7F8B655C-B3CC-4B55-84FE-5144BB40C224}">
      <dgm:prSet/>
      <dgm:spPr/>
      <dgm:t>
        <a:bodyPr/>
        <a:lstStyle/>
        <a:p>
          <a:endParaRPr lang="en-US" sz="1600"/>
        </a:p>
      </dgm:t>
    </dgm:pt>
    <dgm:pt modelId="{CE967986-1375-4979-9CC3-65EB2E614AC7}" type="sibTrans" cxnId="{7F8B655C-B3CC-4B55-84FE-5144BB40C224}">
      <dgm:prSet/>
      <dgm:spPr/>
      <dgm:t>
        <a:bodyPr/>
        <a:lstStyle/>
        <a:p>
          <a:endParaRPr lang="en-US" sz="1600"/>
        </a:p>
      </dgm:t>
    </dgm:pt>
    <dgm:pt modelId="{196240F8-769E-46E7-BB5A-66DBBAEA2A15}">
      <dgm:prSet phldrT="[Text]" custT="1"/>
      <dgm:spPr/>
      <dgm:t>
        <a:bodyPr/>
        <a:lstStyle/>
        <a:p>
          <a:r>
            <a:rPr lang="en-US" sz="2000" dirty="0"/>
            <a:t> 1 Headquarter Office</a:t>
          </a:r>
        </a:p>
      </dgm:t>
    </dgm:pt>
    <dgm:pt modelId="{CCCB170C-9EF7-496A-8F7F-99515F5AB575}" type="parTrans" cxnId="{FF1E97B0-1AF6-4BF7-A682-929A6D137626}">
      <dgm:prSet/>
      <dgm:spPr/>
      <dgm:t>
        <a:bodyPr/>
        <a:lstStyle/>
        <a:p>
          <a:endParaRPr lang="en-US" sz="1600"/>
        </a:p>
      </dgm:t>
    </dgm:pt>
    <dgm:pt modelId="{381EED51-E286-40FA-A443-827B54427BF8}" type="sibTrans" cxnId="{FF1E97B0-1AF6-4BF7-A682-929A6D137626}">
      <dgm:prSet/>
      <dgm:spPr/>
      <dgm:t>
        <a:bodyPr/>
        <a:lstStyle/>
        <a:p>
          <a:endParaRPr lang="en-US" sz="1600"/>
        </a:p>
      </dgm:t>
    </dgm:pt>
    <dgm:pt modelId="{97F9B53E-4157-4628-836B-AD51AED0AA97}">
      <dgm:prSet phldrT="[Text]" custT="1"/>
      <dgm:spPr/>
      <dgm:t>
        <a:bodyPr/>
        <a:lstStyle/>
        <a:p>
          <a:r>
            <a:rPr lang="en-US" sz="2000" dirty="0"/>
            <a:t>Law No. 15/2006 as in lieu Law No. 5/1973 about Supreme Audit Board</a:t>
          </a:r>
        </a:p>
      </dgm:t>
    </dgm:pt>
    <dgm:pt modelId="{FB65EC74-0A04-4EAD-B6E9-F31682BB50D2}" type="parTrans" cxnId="{532442A8-9C12-4632-ABDF-6AAADA0BF68A}">
      <dgm:prSet/>
      <dgm:spPr/>
      <dgm:t>
        <a:bodyPr/>
        <a:lstStyle/>
        <a:p>
          <a:endParaRPr lang="en-US" sz="1600"/>
        </a:p>
      </dgm:t>
    </dgm:pt>
    <dgm:pt modelId="{CE23E07A-3665-42CB-9F4B-A541ABE0F139}" type="sibTrans" cxnId="{532442A8-9C12-4632-ABDF-6AAADA0BF68A}">
      <dgm:prSet/>
      <dgm:spPr/>
      <dgm:t>
        <a:bodyPr/>
        <a:lstStyle/>
        <a:p>
          <a:endParaRPr lang="en-US" sz="1600"/>
        </a:p>
      </dgm:t>
    </dgm:pt>
    <dgm:pt modelId="{A366E2DA-E33B-4AC1-99AA-9ADAEBE62D36}">
      <dgm:prSet phldrT="[Text]" custT="1"/>
      <dgm:spPr/>
      <dgm:t>
        <a:bodyPr/>
        <a:lstStyle/>
        <a:p>
          <a:r>
            <a:rPr lang="en-US" sz="2000" dirty="0"/>
            <a:t>Law No. 15/2004 about Audit on Accountability of State Financial Management</a:t>
          </a:r>
        </a:p>
      </dgm:t>
    </dgm:pt>
    <dgm:pt modelId="{C7C047A1-D1F4-4562-A13D-8ADC70CBCCDA}" type="parTrans" cxnId="{F0F42F9A-0887-4CA6-A121-D824B9C8D5F0}">
      <dgm:prSet/>
      <dgm:spPr/>
      <dgm:t>
        <a:bodyPr/>
        <a:lstStyle/>
        <a:p>
          <a:endParaRPr lang="en-US" sz="1600"/>
        </a:p>
      </dgm:t>
    </dgm:pt>
    <dgm:pt modelId="{29B32088-EC41-46D7-9AD9-7D6DA71BF34D}" type="sibTrans" cxnId="{F0F42F9A-0887-4CA6-A121-D824B9C8D5F0}">
      <dgm:prSet/>
      <dgm:spPr/>
      <dgm:t>
        <a:bodyPr/>
        <a:lstStyle/>
        <a:p>
          <a:endParaRPr lang="en-US" sz="1600"/>
        </a:p>
      </dgm:t>
    </dgm:pt>
    <dgm:pt modelId="{11E89E12-8A57-461D-8AD3-D9CDA6775336}">
      <dgm:prSet phldrT="[Text]" custT="1"/>
      <dgm:spPr/>
      <dgm:t>
        <a:bodyPr/>
        <a:lstStyle/>
        <a:p>
          <a:r>
            <a:rPr lang="en-US" sz="2000" dirty="0"/>
            <a:t> 34 Regional Offices (34 Provinces)</a:t>
          </a:r>
        </a:p>
      </dgm:t>
    </dgm:pt>
    <dgm:pt modelId="{9A35A946-D450-4EC6-9C5B-57F9F745A6A6}" type="parTrans" cxnId="{B63B636A-6301-4E37-B647-DC9C7FB64EEE}">
      <dgm:prSet/>
      <dgm:spPr/>
      <dgm:t>
        <a:bodyPr/>
        <a:lstStyle/>
        <a:p>
          <a:endParaRPr lang="en-US" sz="1600"/>
        </a:p>
      </dgm:t>
    </dgm:pt>
    <dgm:pt modelId="{048ADEB9-260E-4A96-AA02-C43604E4C6C0}" type="sibTrans" cxnId="{B63B636A-6301-4E37-B647-DC9C7FB64EEE}">
      <dgm:prSet/>
      <dgm:spPr/>
      <dgm:t>
        <a:bodyPr/>
        <a:lstStyle/>
        <a:p>
          <a:endParaRPr lang="en-US" sz="1600"/>
        </a:p>
      </dgm:t>
    </dgm:pt>
    <dgm:pt modelId="{04CD90E3-1792-409C-A1DD-7855DD54FF80}">
      <dgm:prSet phldrT="[Text]" custT="1"/>
      <dgm:spPr/>
      <dgm:t>
        <a:bodyPr/>
        <a:lstStyle/>
        <a:p>
          <a:r>
            <a:rPr lang="en-US" sz="2000" dirty="0"/>
            <a:t> 4700+ Auditors</a:t>
          </a:r>
        </a:p>
      </dgm:t>
    </dgm:pt>
    <dgm:pt modelId="{B4357B3F-F93C-43F5-9566-D30782A40A1F}" type="parTrans" cxnId="{30D7DEAC-147E-43C1-ACD3-46CB27C6D68A}">
      <dgm:prSet/>
      <dgm:spPr/>
      <dgm:t>
        <a:bodyPr/>
        <a:lstStyle/>
        <a:p>
          <a:endParaRPr lang="en-US" sz="1600"/>
        </a:p>
      </dgm:t>
    </dgm:pt>
    <dgm:pt modelId="{13085045-C7F4-4798-8816-298A15E73066}" type="sibTrans" cxnId="{30D7DEAC-147E-43C1-ACD3-46CB27C6D68A}">
      <dgm:prSet/>
      <dgm:spPr/>
      <dgm:t>
        <a:bodyPr/>
        <a:lstStyle/>
        <a:p>
          <a:endParaRPr lang="en-US" sz="1600"/>
        </a:p>
      </dgm:t>
    </dgm:pt>
    <dgm:pt modelId="{6CB365D9-64CE-40B2-BA49-8EF205C3417D}">
      <dgm:prSet phldrT="[Text]" custT="1"/>
      <dgm:spPr/>
      <dgm:t>
        <a:bodyPr/>
        <a:lstStyle/>
        <a:p>
          <a:r>
            <a:rPr lang="en-US" sz="2000" dirty="0"/>
            <a:t> 50 Terabytes storage capacity</a:t>
          </a:r>
        </a:p>
      </dgm:t>
    </dgm:pt>
    <dgm:pt modelId="{97952F66-E452-424E-9546-B6C421C2BD59}" type="parTrans" cxnId="{F312B4BD-803B-4722-B8DA-518D90BC145F}">
      <dgm:prSet/>
      <dgm:spPr/>
      <dgm:t>
        <a:bodyPr/>
        <a:lstStyle/>
        <a:p>
          <a:endParaRPr lang="en-US" sz="1600"/>
        </a:p>
      </dgm:t>
    </dgm:pt>
    <dgm:pt modelId="{0773D1E7-A00D-4D66-92A2-627819318559}" type="sibTrans" cxnId="{F312B4BD-803B-4722-B8DA-518D90BC145F}">
      <dgm:prSet/>
      <dgm:spPr/>
      <dgm:t>
        <a:bodyPr/>
        <a:lstStyle/>
        <a:p>
          <a:endParaRPr lang="en-US" sz="1600"/>
        </a:p>
      </dgm:t>
    </dgm:pt>
    <dgm:pt modelId="{D3A26DE0-7496-4B13-930C-310DBF2E9562}">
      <dgm:prSet phldrT="[Text]" custT="1"/>
      <dgm:spPr/>
      <dgm:t>
        <a:bodyPr/>
        <a:lstStyle/>
        <a:p>
          <a:r>
            <a:rPr lang="en-US" sz="2000" dirty="0"/>
            <a:t> 20Mbps Internet Bandwidth </a:t>
          </a:r>
        </a:p>
      </dgm:t>
    </dgm:pt>
    <dgm:pt modelId="{3DD9CD6D-5771-4C3E-A66A-AB49A45ED23A}" type="parTrans" cxnId="{D8244B24-B2E4-4802-AC12-AB7E5C16E214}">
      <dgm:prSet/>
      <dgm:spPr/>
      <dgm:t>
        <a:bodyPr/>
        <a:lstStyle/>
        <a:p>
          <a:endParaRPr lang="en-US" sz="1600"/>
        </a:p>
      </dgm:t>
    </dgm:pt>
    <dgm:pt modelId="{E891FF92-E543-43D2-BEE0-1E4E61955257}" type="sibTrans" cxnId="{D8244B24-B2E4-4802-AC12-AB7E5C16E214}">
      <dgm:prSet/>
      <dgm:spPr/>
      <dgm:t>
        <a:bodyPr/>
        <a:lstStyle/>
        <a:p>
          <a:endParaRPr lang="en-US" sz="1600"/>
        </a:p>
      </dgm:t>
    </dgm:pt>
    <dgm:pt modelId="{3DC4318A-16DE-46E8-831D-90EA16EDAD70}" type="pres">
      <dgm:prSet presAssocID="{E9B7F58F-2790-409B-8672-3861405D98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06434-582F-4FE0-AFED-8625F6A1D7CA}" type="pres">
      <dgm:prSet presAssocID="{3F8D773D-AD7E-4B09-8022-45AD15461913}" presName="parentText" presStyleLbl="node1" presStyleIdx="0" presStyleCnt="2" custScaleY="658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5B29F-2D59-4ED8-8F71-90DA87C50E56}" type="pres">
      <dgm:prSet presAssocID="{3F8D773D-AD7E-4B09-8022-45AD1546191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EE317-0DC5-41BE-A04A-E7AB4E74BCCC}" type="pres">
      <dgm:prSet presAssocID="{E7DA00F5-0019-4D1D-8EE1-8987041B6E38}" presName="parentText" presStyleLbl="node1" presStyleIdx="1" presStyleCnt="2" custScaleY="597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C3629-F5C4-4C11-BABD-F7837E5FAF4A}" type="pres">
      <dgm:prSet presAssocID="{E7DA00F5-0019-4D1D-8EE1-8987041B6E3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4F3F89-ADBE-4859-B974-AF54092A5CB5}" type="presOf" srcId="{6CB365D9-64CE-40B2-BA49-8EF205C3417D}" destId="{062C3629-F5C4-4C11-BABD-F7837E5FAF4A}" srcOrd="0" destOrd="3" presId="urn:microsoft.com/office/officeart/2005/8/layout/vList2"/>
    <dgm:cxn modelId="{5FEA0AEC-E41B-47B3-A705-DCE54D132A80}" type="presOf" srcId="{97F9B53E-4157-4628-836B-AD51AED0AA97}" destId="{0535B29F-2D59-4ED8-8F71-90DA87C50E56}" srcOrd="0" destOrd="1" presId="urn:microsoft.com/office/officeart/2005/8/layout/vList2"/>
    <dgm:cxn modelId="{2E491424-C4CA-4AF6-BDF3-311B20B68844}" type="presOf" srcId="{11E89E12-8A57-461D-8AD3-D9CDA6775336}" destId="{062C3629-F5C4-4C11-BABD-F7837E5FAF4A}" srcOrd="0" destOrd="1" presId="urn:microsoft.com/office/officeart/2005/8/layout/vList2"/>
    <dgm:cxn modelId="{26B2B4AD-375A-4F8B-B5CF-6C4DD78FD085}" srcId="{E9B7F58F-2790-409B-8672-3861405D98B3}" destId="{3F8D773D-AD7E-4B09-8022-45AD15461913}" srcOrd="0" destOrd="0" parTransId="{159A42B7-5858-4726-BBC2-AAD72286A3C8}" sibTransId="{D8559F6D-B12D-4C59-A530-9840DE1F9048}"/>
    <dgm:cxn modelId="{8F115838-2894-46CB-9D7F-CC65BD4D780B}" type="presOf" srcId="{E9B7F58F-2790-409B-8672-3861405D98B3}" destId="{3DC4318A-16DE-46E8-831D-90EA16EDAD70}" srcOrd="0" destOrd="0" presId="urn:microsoft.com/office/officeart/2005/8/layout/vList2"/>
    <dgm:cxn modelId="{9D69961C-8386-42E2-AD30-943CBA848517}" type="presOf" srcId="{E7DA00F5-0019-4D1D-8EE1-8987041B6E38}" destId="{28FEE317-0DC5-41BE-A04A-E7AB4E74BCCC}" srcOrd="0" destOrd="0" presId="urn:microsoft.com/office/officeart/2005/8/layout/vList2"/>
    <dgm:cxn modelId="{AC6FFA9E-E123-42B2-B827-8883373915D6}" type="presOf" srcId="{196240F8-769E-46E7-BB5A-66DBBAEA2A15}" destId="{062C3629-F5C4-4C11-BABD-F7837E5FAF4A}" srcOrd="0" destOrd="0" presId="urn:microsoft.com/office/officeart/2005/8/layout/vList2"/>
    <dgm:cxn modelId="{FF1E97B0-1AF6-4BF7-A682-929A6D137626}" srcId="{E7DA00F5-0019-4D1D-8EE1-8987041B6E38}" destId="{196240F8-769E-46E7-BB5A-66DBBAEA2A15}" srcOrd="0" destOrd="0" parTransId="{CCCB170C-9EF7-496A-8F7F-99515F5AB575}" sibTransId="{381EED51-E286-40FA-A443-827B54427BF8}"/>
    <dgm:cxn modelId="{F0F42F9A-0887-4CA6-A121-D824B9C8D5F0}" srcId="{3F8D773D-AD7E-4B09-8022-45AD15461913}" destId="{A366E2DA-E33B-4AC1-99AA-9ADAEBE62D36}" srcOrd="2" destOrd="0" parTransId="{C7C047A1-D1F4-4562-A13D-8ADC70CBCCDA}" sibTransId="{29B32088-EC41-46D7-9AD9-7D6DA71BF34D}"/>
    <dgm:cxn modelId="{703A6CFE-BB26-41FB-8C3E-FCC29D021852}" type="presOf" srcId="{D3A26DE0-7496-4B13-930C-310DBF2E9562}" destId="{062C3629-F5C4-4C11-BABD-F7837E5FAF4A}" srcOrd="0" destOrd="4" presId="urn:microsoft.com/office/officeart/2005/8/layout/vList2"/>
    <dgm:cxn modelId="{4758497B-B9B6-47FE-AB70-0255EA15D820}" srcId="{3F8D773D-AD7E-4B09-8022-45AD15461913}" destId="{3BEAA079-7D51-4824-99A5-FB0CDB73D1B6}" srcOrd="0" destOrd="0" parTransId="{ED1C6BB3-076F-4AC1-ACEF-0B76295D72A6}" sibTransId="{E2A318D3-6589-425E-A9B2-B9F4C8543EA1}"/>
    <dgm:cxn modelId="{F312B4BD-803B-4722-B8DA-518D90BC145F}" srcId="{E7DA00F5-0019-4D1D-8EE1-8987041B6E38}" destId="{6CB365D9-64CE-40B2-BA49-8EF205C3417D}" srcOrd="3" destOrd="0" parTransId="{97952F66-E452-424E-9546-B6C421C2BD59}" sibTransId="{0773D1E7-A00D-4D66-92A2-627819318559}"/>
    <dgm:cxn modelId="{B63B636A-6301-4E37-B647-DC9C7FB64EEE}" srcId="{E7DA00F5-0019-4D1D-8EE1-8987041B6E38}" destId="{11E89E12-8A57-461D-8AD3-D9CDA6775336}" srcOrd="1" destOrd="0" parTransId="{9A35A946-D450-4EC6-9C5B-57F9F745A6A6}" sibTransId="{048ADEB9-260E-4A96-AA02-C43604E4C6C0}"/>
    <dgm:cxn modelId="{D8244B24-B2E4-4802-AC12-AB7E5C16E214}" srcId="{E7DA00F5-0019-4D1D-8EE1-8987041B6E38}" destId="{D3A26DE0-7496-4B13-930C-310DBF2E9562}" srcOrd="4" destOrd="0" parTransId="{3DD9CD6D-5771-4C3E-A66A-AB49A45ED23A}" sibTransId="{E891FF92-E543-43D2-BEE0-1E4E61955257}"/>
    <dgm:cxn modelId="{34ADB6F3-BD6A-4185-9BD9-9DD68C1A4E52}" type="presOf" srcId="{3F8D773D-AD7E-4B09-8022-45AD15461913}" destId="{3E006434-582F-4FE0-AFED-8625F6A1D7CA}" srcOrd="0" destOrd="0" presId="urn:microsoft.com/office/officeart/2005/8/layout/vList2"/>
    <dgm:cxn modelId="{30D7DEAC-147E-43C1-ACD3-46CB27C6D68A}" srcId="{E7DA00F5-0019-4D1D-8EE1-8987041B6E38}" destId="{04CD90E3-1792-409C-A1DD-7855DD54FF80}" srcOrd="2" destOrd="0" parTransId="{B4357B3F-F93C-43F5-9566-D30782A40A1F}" sibTransId="{13085045-C7F4-4798-8816-298A15E73066}"/>
    <dgm:cxn modelId="{532442A8-9C12-4632-ABDF-6AAADA0BF68A}" srcId="{3F8D773D-AD7E-4B09-8022-45AD15461913}" destId="{97F9B53E-4157-4628-836B-AD51AED0AA97}" srcOrd="1" destOrd="0" parTransId="{FB65EC74-0A04-4EAD-B6E9-F31682BB50D2}" sibTransId="{CE23E07A-3665-42CB-9F4B-A541ABE0F139}"/>
    <dgm:cxn modelId="{7F8B655C-B3CC-4B55-84FE-5144BB40C224}" srcId="{E9B7F58F-2790-409B-8672-3861405D98B3}" destId="{E7DA00F5-0019-4D1D-8EE1-8987041B6E38}" srcOrd="1" destOrd="0" parTransId="{86D474E8-1D17-4C37-8900-FC1BD6069D1D}" sibTransId="{CE967986-1375-4979-9CC3-65EB2E614AC7}"/>
    <dgm:cxn modelId="{DE35EA02-6D95-43DF-B6A5-53595C782D74}" type="presOf" srcId="{A366E2DA-E33B-4AC1-99AA-9ADAEBE62D36}" destId="{0535B29F-2D59-4ED8-8F71-90DA87C50E56}" srcOrd="0" destOrd="2" presId="urn:microsoft.com/office/officeart/2005/8/layout/vList2"/>
    <dgm:cxn modelId="{83D7D32A-A761-4BD2-9236-51CD1519D92F}" type="presOf" srcId="{3BEAA079-7D51-4824-99A5-FB0CDB73D1B6}" destId="{0535B29F-2D59-4ED8-8F71-90DA87C50E56}" srcOrd="0" destOrd="0" presId="urn:microsoft.com/office/officeart/2005/8/layout/vList2"/>
    <dgm:cxn modelId="{0C991700-37F2-4B57-A095-A9842DA029E5}" type="presOf" srcId="{04CD90E3-1792-409C-A1DD-7855DD54FF80}" destId="{062C3629-F5C4-4C11-BABD-F7837E5FAF4A}" srcOrd="0" destOrd="2" presId="urn:microsoft.com/office/officeart/2005/8/layout/vList2"/>
    <dgm:cxn modelId="{8BC02619-17D8-4A3C-9C37-03B1833F21E9}" type="presParOf" srcId="{3DC4318A-16DE-46E8-831D-90EA16EDAD70}" destId="{3E006434-582F-4FE0-AFED-8625F6A1D7CA}" srcOrd="0" destOrd="0" presId="urn:microsoft.com/office/officeart/2005/8/layout/vList2"/>
    <dgm:cxn modelId="{6EDBD31D-1369-4969-BF99-846EF94C3DF9}" type="presParOf" srcId="{3DC4318A-16DE-46E8-831D-90EA16EDAD70}" destId="{0535B29F-2D59-4ED8-8F71-90DA87C50E56}" srcOrd="1" destOrd="0" presId="urn:microsoft.com/office/officeart/2005/8/layout/vList2"/>
    <dgm:cxn modelId="{4082E86F-CF04-4A3D-92FE-46AFF8DC50E4}" type="presParOf" srcId="{3DC4318A-16DE-46E8-831D-90EA16EDAD70}" destId="{28FEE317-0DC5-41BE-A04A-E7AB4E74BCCC}" srcOrd="2" destOrd="0" presId="urn:microsoft.com/office/officeart/2005/8/layout/vList2"/>
    <dgm:cxn modelId="{EA6F8993-B9D2-4B20-A398-7E78D09C9A79}" type="presParOf" srcId="{3DC4318A-16DE-46E8-831D-90EA16EDAD70}" destId="{062C3629-F5C4-4C11-BABD-F7837E5FAF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469245-0AC2-42C8-A64E-E7EFC27385DE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4125D4-EDF1-4EB5-B033-5AF7E6BCF251}">
      <dgm:prSet phldrT="[Text]" custT="1"/>
      <dgm:spPr/>
      <dgm:t>
        <a:bodyPr/>
        <a:lstStyle/>
        <a:p>
          <a:r>
            <a:rPr lang="en-US" sz="3600" dirty="0"/>
            <a:t>IT Audit Objectives in Special Purpose Audit on e-Catalogue, Government Procurement Policy Agency </a:t>
          </a:r>
        </a:p>
      </dgm:t>
    </dgm:pt>
    <dgm:pt modelId="{CFA35FCD-2A2C-427B-9C90-6C4C81B1379E}" type="parTrans" cxnId="{36BEE2B3-05A4-49A4-91B6-7FA1994291E8}">
      <dgm:prSet/>
      <dgm:spPr/>
      <dgm:t>
        <a:bodyPr/>
        <a:lstStyle/>
        <a:p>
          <a:endParaRPr lang="en-US"/>
        </a:p>
      </dgm:t>
    </dgm:pt>
    <dgm:pt modelId="{C6CB58E3-8BCD-4282-90AD-535FA5C2EDD9}" type="sibTrans" cxnId="{36BEE2B3-05A4-49A4-91B6-7FA1994291E8}">
      <dgm:prSet/>
      <dgm:spPr/>
      <dgm:t>
        <a:bodyPr/>
        <a:lstStyle/>
        <a:p>
          <a:endParaRPr lang="en-US"/>
        </a:p>
      </dgm:t>
    </dgm:pt>
    <dgm:pt modelId="{16F4896C-AC48-4E6F-A109-396BC14063B3}">
      <dgm:prSet phldrT="[Text]" custT="1"/>
      <dgm:spPr/>
      <dgm:t>
        <a:bodyPr/>
        <a:lstStyle/>
        <a:p>
          <a:r>
            <a:rPr lang="en-US" sz="2900" dirty="0"/>
            <a:t>Examining the compliance of e-Catalogue system </a:t>
          </a:r>
        </a:p>
      </dgm:t>
    </dgm:pt>
    <dgm:pt modelId="{D6704A1E-CD79-402C-ADC1-E679A50CFB9B}" type="parTrans" cxnId="{95D23B6A-6DF9-4E94-BF82-11350793BB05}">
      <dgm:prSet/>
      <dgm:spPr/>
      <dgm:t>
        <a:bodyPr/>
        <a:lstStyle/>
        <a:p>
          <a:endParaRPr lang="en-US"/>
        </a:p>
      </dgm:t>
    </dgm:pt>
    <dgm:pt modelId="{040047AD-66CF-4633-A11A-8E8696590ADB}" type="sibTrans" cxnId="{95D23B6A-6DF9-4E94-BF82-11350793BB05}">
      <dgm:prSet/>
      <dgm:spPr/>
      <dgm:t>
        <a:bodyPr/>
        <a:lstStyle/>
        <a:p>
          <a:endParaRPr lang="en-US"/>
        </a:p>
      </dgm:t>
    </dgm:pt>
    <dgm:pt modelId="{93417608-7000-445A-9059-8FF0EC80EE53}">
      <dgm:prSet phldrT="[Text]" custT="1"/>
      <dgm:spPr/>
      <dgm:t>
        <a:bodyPr/>
        <a:lstStyle/>
        <a:p>
          <a:r>
            <a:rPr lang="en-US" sz="2900" dirty="0"/>
            <a:t>Examining the Data Integrity of cataloguing and purchasing.</a:t>
          </a:r>
        </a:p>
      </dgm:t>
    </dgm:pt>
    <dgm:pt modelId="{D08FFC6B-54E9-4936-9D3D-4C65309AC5BB}" type="parTrans" cxnId="{B6ADCAE9-956D-4A5C-8322-7EC820670890}">
      <dgm:prSet/>
      <dgm:spPr/>
      <dgm:t>
        <a:bodyPr/>
        <a:lstStyle/>
        <a:p>
          <a:endParaRPr lang="en-US"/>
        </a:p>
      </dgm:t>
    </dgm:pt>
    <dgm:pt modelId="{AE2B0AA5-EA76-4273-A7E0-A2586FBB697B}" type="sibTrans" cxnId="{B6ADCAE9-956D-4A5C-8322-7EC820670890}">
      <dgm:prSet/>
      <dgm:spPr/>
      <dgm:t>
        <a:bodyPr/>
        <a:lstStyle/>
        <a:p>
          <a:endParaRPr lang="en-US"/>
        </a:p>
      </dgm:t>
    </dgm:pt>
    <dgm:pt modelId="{2977D8B5-3811-43AC-8B85-901FE38888F0}">
      <dgm:prSet phldrT="[Text]" custT="1"/>
      <dgm:spPr/>
      <dgm:t>
        <a:bodyPr/>
        <a:lstStyle/>
        <a:p>
          <a:r>
            <a:rPr lang="en-US" sz="2900" dirty="0"/>
            <a:t>This audit implement an innovative audit techniques where auditors using web extraction technique to collect retailed price information from vendor’s website.</a:t>
          </a:r>
        </a:p>
      </dgm:t>
    </dgm:pt>
    <dgm:pt modelId="{E8B9915D-07AF-47D2-A758-E7CE70AEC1B7}" type="parTrans" cxnId="{C34BCB45-364C-440F-B097-860127CD8971}">
      <dgm:prSet/>
      <dgm:spPr/>
      <dgm:t>
        <a:bodyPr/>
        <a:lstStyle/>
        <a:p>
          <a:endParaRPr lang="en-US"/>
        </a:p>
      </dgm:t>
    </dgm:pt>
    <dgm:pt modelId="{7CAC8525-8A50-4E0F-B25A-BEE8C930E959}" type="sibTrans" cxnId="{C34BCB45-364C-440F-B097-860127CD8971}">
      <dgm:prSet/>
      <dgm:spPr/>
      <dgm:t>
        <a:bodyPr/>
        <a:lstStyle/>
        <a:p>
          <a:endParaRPr lang="en-US"/>
        </a:p>
      </dgm:t>
    </dgm:pt>
    <dgm:pt modelId="{29D19FB6-36C4-43CB-80C0-CFD1EF57535E}" type="pres">
      <dgm:prSet presAssocID="{EC469245-0AC2-42C8-A64E-E7EFC27385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BD977-AA92-4EA1-A8D7-CAC01F7E00A0}" type="pres">
      <dgm:prSet presAssocID="{E54125D4-EDF1-4EB5-B033-5AF7E6BCF2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EF845-D796-4EFF-9D6F-0339B1170F68}" type="pres">
      <dgm:prSet presAssocID="{E54125D4-EDF1-4EB5-B033-5AF7E6BCF25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D8701-4548-488A-9FF3-E2CE86DF856D}" type="presOf" srcId="{E54125D4-EDF1-4EB5-B033-5AF7E6BCF251}" destId="{A66BD977-AA92-4EA1-A8D7-CAC01F7E00A0}" srcOrd="0" destOrd="0" presId="urn:microsoft.com/office/officeart/2005/8/layout/vList2"/>
    <dgm:cxn modelId="{12D6BF02-DA0A-4921-A620-B8B220BB6BF3}" type="presOf" srcId="{2977D8B5-3811-43AC-8B85-901FE38888F0}" destId="{01BEF845-D796-4EFF-9D6F-0339B1170F68}" srcOrd="0" destOrd="2" presId="urn:microsoft.com/office/officeart/2005/8/layout/vList2"/>
    <dgm:cxn modelId="{B6ADCAE9-956D-4A5C-8322-7EC820670890}" srcId="{E54125D4-EDF1-4EB5-B033-5AF7E6BCF251}" destId="{93417608-7000-445A-9059-8FF0EC80EE53}" srcOrd="1" destOrd="0" parTransId="{D08FFC6B-54E9-4936-9D3D-4C65309AC5BB}" sibTransId="{AE2B0AA5-EA76-4273-A7E0-A2586FBB697B}"/>
    <dgm:cxn modelId="{95D23B6A-6DF9-4E94-BF82-11350793BB05}" srcId="{E54125D4-EDF1-4EB5-B033-5AF7E6BCF251}" destId="{16F4896C-AC48-4E6F-A109-396BC14063B3}" srcOrd="0" destOrd="0" parTransId="{D6704A1E-CD79-402C-ADC1-E679A50CFB9B}" sibTransId="{040047AD-66CF-4633-A11A-8E8696590ADB}"/>
    <dgm:cxn modelId="{C34BCB45-364C-440F-B097-860127CD8971}" srcId="{E54125D4-EDF1-4EB5-B033-5AF7E6BCF251}" destId="{2977D8B5-3811-43AC-8B85-901FE38888F0}" srcOrd="2" destOrd="0" parTransId="{E8B9915D-07AF-47D2-A758-E7CE70AEC1B7}" sibTransId="{7CAC8525-8A50-4E0F-B25A-BEE8C930E959}"/>
    <dgm:cxn modelId="{68756C64-DC3A-455F-ADD0-E145A818D3AB}" type="presOf" srcId="{16F4896C-AC48-4E6F-A109-396BC14063B3}" destId="{01BEF845-D796-4EFF-9D6F-0339B1170F68}" srcOrd="0" destOrd="0" presId="urn:microsoft.com/office/officeart/2005/8/layout/vList2"/>
    <dgm:cxn modelId="{0478A8D7-8398-40E4-A0AB-278032E08AAD}" type="presOf" srcId="{EC469245-0AC2-42C8-A64E-E7EFC27385DE}" destId="{29D19FB6-36C4-43CB-80C0-CFD1EF57535E}" srcOrd="0" destOrd="0" presId="urn:microsoft.com/office/officeart/2005/8/layout/vList2"/>
    <dgm:cxn modelId="{36BEE2B3-05A4-49A4-91B6-7FA1994291E8}" srcId="{EC469245-0AC2-42C8-A64E-E7EFC27385DE}" destId="{E54125D4-EDF1-4EB5-B033-5AF7E6BCF251}" srcOrd="0" destOrd="0" parTransId="{CFA35FCD-2A2C-427B-9C90-6C4C81B1379E}" sibTransId="{C6CB58E3-8BCD-4282-90AD-535FA5C2EDD9}"/>
    <dgm:cxn modelId="{2FEAE30B-DAB0-42A1-AE50-06D0399E2408}" type="presOf" srcId="{93417608-7000-445A-9059-8FF0EC80EE53}" destId="{01BEF845-D796-4EFF-9D6F-0339B1170F68}" srcOrd="0" destOrd="1" presId="urn:microsoft.com/office/officeart/2005/8/layout/vList2"/>
    <dgm:cxn modelId="{E02ABE07-0D54-42A6-B684-2269770257E5}" type="presParOf" srcId="{29D19FB6-36C4-43CB-80C0-CFD1EF57535E}" destId="{A66BD977-AA92-4EA1-A8D7-CAC01F7E00A0}" srcOrd="0" destOrd="0" presId="urn:microsoft.com/office/officeart/2005/8/layout/vList2"/>
    <dgm:cxn modelId="{F31886D5-8C82-401C-B606-431F7F7D8119}" type="presParOf" srcId="{29D19FB6-36C4-43CB-80C0-CFD1EF57535E}" destId="{01BEF845-D796-4EFF-9D6F-0339B1170F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B7F58F-2790-409B-8672-3861405D98B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8D773D-AD7E-4B09-8022-45AD15461913}">
      <dgm:prSet phldrT="[Text]" custT="1"/>
      <dgm:spPr/>
      <dgm:t>
        <a:bodyPr/>
        <a:lstStyle/>
        <a:p>
          <a:r>
            <a:rPr lang="en-US" sz="2800" dirty="0"/>
            <a:t>Information Resources</a:t>
          </a:r>
        </a:p>
      </dgm:t>
    </dgm:pt>
    <dgm:pt modelId="{159A42B7-5858-4726-BBC2-AAD72286A3C8}" type="parTrans" cxnId="{26B2B4AD-375A-4F8B-B5CF-6C4DD78FD085}">
      <dgm:prSet/>
      <dgm:spPr/>
      <dgm:t>
        <a:bodyPr/>
        <a:lstStyle/>
        <a:p>
          <a:endParaRPr lang="en-US" sz="1600"/>
        </a:p>
      </dgm:t>
    </dgm:pt>
    <dgm:pt modelId="{D8559F6D-B12D-4C59-A530-9840DE1F9048}" type="sibTrans" cxnId="{26B2B4AD-375A-4F8B-B5CF-6C4DD78FD085}">
      <dgm:prSet/>
      <dgm:spPr/>
      <dgm:t>
        <a:bodyPr/>
        <a:lstStyle/>
        <a:p>
          <a:endParaRPr lang="en-US" sz="1600"/>
        </a:p>
      </dgm:t>
    </dgm:pt>
    <dgm:pt modelId="{3BEAA079-7D51-4824-99A5-FB0CDB73D1B6}">
      <dgm:prSet phldrT="[Text]" custT="1"/>
      <dgm:spPr/>
      <dgm:t>
        <a:bodyPr/>
        <a:lstStyle/>
        <a:p>
          <a:r>
            <a:rPr lang="en-US" sz="2000" dirty="0"/>
            <a:t>700+ Audit Entities has connected to BPK’s Data Center through e-Audit Program</a:t>
          </a:r>
        </a:p>
      </dgm:t>
    </dgm:pt>
    <dgm:pt modelId="{ED1C6BB3-076F-4AC1-ACEF-0B76295D72A6}" type="parTrans" cxnId="{4758497B-B9B6-47FE-AB70-0255EA15D820}">
      <dgm:prSet/>
      <dgm:spPr/>
      <dgm:t>
        <a:bodyPr/>
        <a:lstStyle/>
        <a:p>
          <a:endParaRPr lang="en-US" sz="1600"/>
        </a:p>
      </dgm:t>
    </dgm:pt>
    <dgm:pt modelId="{E2A318D3-6589-425E-A9B2-B9F4C8543EA1}" type="sibTrans" cxnId="{4758497B-B9B6-47FE-AB70-0255EA15D820}">
      <dgm:prSet/>
      <dgm:spPr/>
      <dgm:t>
        <a:bodyPr/>
        <a:lstStyle/>
        <a:p>
          <a:endParaRPr lang="en-US" sz="1600"/>
        </a:p>
      </dgm:t>
    </dgm:pt>
    <dgm:pt modelId="{1293A231-85F7-47EA-B3D6-07A66A40946A}">
      <dgm:prSet phldrT="[Text]" custT="1"/>
      <dgm:spPr/>
      <dgm:t>
        <a:bodyPr/>
        <a:lstStyle/>
        <a:p>
          <a:r>
            <a:rPr lang="en-US" sz="2000" dirty="0"/>
            <a:t>Millions of records of State Financial Transactions; Central and Local Government </a:t>
          </a:r>
        </a:p>
      </dgm:t>
    </dgm:pt>
    <dgm:pt modelId="{F7F7A931-947E-4D48-9B3C-DBAAE283AC51}" type="parTrans" cxnId="{E5F4B943-B223-4958-9FC7-942EC0956628}">
      <dgm:prSet/>
      <dgm:spPr/>
      <dgm:t>
        <a:bodyPr/>
        <a:lstStyle/>
        <a:p>
          <a:endParaRPr lang="en-US"/>
        </a:p>
      </dgm:t>
    </dgm:pt>
    <dgm:pt modelId="{D51C0CA3-886D-4DFE-9AE3-DA14FC2A2FDD}" type="sibTrans" cxnId="{E5F4B943-B223-4958-9FC7-942EC0956628}">
      <dgm:prSet/>
      <dgm:spPr/>
      <dgm:t>
        <a:bodyPr/>
        <a:lstStyle/>
        <a:p>
          <a:endParaRPr lang="en-US"/>
        </a:p>
      </dgm:t>
    </dgm:pt>
    <dgm:pt modelId="{3DC4318A-16DE-46E8-831D-90EA16EDAD70}" type="pres">
      <dgm:prSet presAssocID="{E9B7F58F-2790-409B-8672-3861405D98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06434-582F-4FE0-AFED-8625F6A1D7CA}" type="pres">
      <dgm:prSet presAssocID="{3F8D773D-AD7E-4B09-8022-45AD15461913}" presName="parentText" presStyleLbl="node1" presStyleIdx="0" presStyleCnt="1" custScaleY="658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5B29F-2D59-4ED8-8F71-90DA87C50E56}" type="pres">
      <dgm:prSet presAssocID="{3F8D773D-AD7E-4B09-8022-45AD1546191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264E0A-7583-4F4A-B06B-44F2B526D2C1}" type="presOf" srcId="{1293A231-85F7-47EA-B3D6-07A66A40946A}" destId="{0535B29F-2D59-4ED8-8F71-90DA87C50E56}" srcOrd="0" destOrd="1" presId="urn:microsoft.com/office/officeart/2005/8/layout/vList2"/>
    <dgm:cxn modelId="{8F115838-2894-46CB-9D7F-CC65BD4D780B}" type="presOf" srcId="{E9B7F58F-2790-409B-8672-3861405D98B3}" destId="{3DC4318A-16DE-46E8-831D-90EA16EDAD70}" srcOrd="0" destOrd="0" presId="urn:microsoft.com/office/officeart/2005/8/layout/vList2"/>
    <dgm:cxn modelId="{34ADB6F3-BD6A-4185-9BD9-9DD68C1A4E52}" type="presOf" srcId="{3F8D773D-AD7E-4B09-8022-45AD15461913}" destId="{3E006434-582F-4FE0-AFED-8625F6A1D7CA}" srcOrd="0" destOrd="0" presId="urn:microsoft.com/office/officeart/2005/8/layout/vList2"/>
    <dgm:cxn modelId="{4758497B-B9B6-47FE-AB70-0255EA15D820}" srcId="{3F8D773D-AD7E-4B09-8022-45AD15461913}" destId="{3BEAA079-7D51-4824-99A5-FB0CDB73D1B6}" srcOrd="0" destOrd="0" parTransId="{ED1C6BB3-076F-4AC1-ACEF-0B76295D72A6}" sibTransId="{E2A318D3-6589-425E-A9B2-B9F4C8543EA1}"/>
    <dgm:cxn modelId="{83D7D32A-A761-4BD2-9236-51CD1519D92F}" type="presOf" srcId="{3BEAA079-7D51-4824-99A5-FB0CDB73D1B6}" destId="{0535B29F-2D59-4ED8-8F71-90DA87C50E56}" srcOrd="0" destOrd="0" presId="urn:microsoft.com/office/officeart/2005/8/layout/vList2"/>
    <dgm:cxn modelId="{E5F4B943-B223-4958-9FC7-942EC0956628}" srcId="{3F8D773D-AD7E-4B09-8022-45AD15461913}" destId="{1293A231-85F7-47EA-B3D6-07A66A40946A}" srcOrd="1" destOrd="0" parTransId="{F7F7A931-947E-4D48-9B3C-DBAAE283AC51}" sibTransId="{D51C0CA3-886D-4DFE-9AE3-DA14FC2A2FDD}"/>
    <dgm:cxn modelId="{26B2B4AD-375A-4F8B-B5CF-6C4DD78FD085}" srcId="{E9B7F58F-2790-409B-8672-3861405D98B3}" destId="{3F8D773D-AD7E-4B09-8022-45AD15461913}" srcOrd="0" destOrd="0" parTransId="{159A42B7-5858-4726-BBC2-AAD72286A3C8}" sibTransId="{D8559F6D-B12D-4C59-A530-9840DE1F9048}"/>
    <dgm:cxn modelId="{8BC02619-17D8-4A3C-9C37-03B1833F21E9}" type="presParOf" srcId="{3DC4318A-16DE-46E8-831D-90EA16EDAD70}" destId="{3E006434-582F-4FE0-AFED-8625F6A1D7CA}" srcOrd="0" destOrd="0" presId="urn:microsoft.com/office/officeart/2005/8/layout/vList2"/>
    <dgm:cxn modelId="{6EDBD31D-1369-4969-BF99-846EF94C3DF9}" type="presParOf" srcId="{3DC4318A-16DE-46E8-831D-90EA16EDAD70}" destId="{0535B29F-2D59-4ED8-8F71-90DA87C50E5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4F1973-404D-413E-93C7-B8C77882956A}" type="doc">
      <dgm:prSet loTypeId="urn:microsoft.com/office/officeart/2005/8/layout/cycle7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A89ECC-BC3F-4F57-AD4C-894190225607}">
      <dgm:prSet phldrT="[Text]"/>
      <dgm:spPr/>
      <dgm:t>
        <a:bodyPr/>
        <a:lstStyle/>
        <a:p>
          <a:r>
            <a:rPr lang="en-US" dirty="0"/>
            <a:t>People</a:t>
          </a:r>
        </a:p>
      </dgm:t>
    </dgm:pt>
    <dgm:pt modelId="{32A03D6E-690E-472F-8803-69DC57F66786}" type="parTrans" cxnId="{25FD15AA-9AEE-48FD-88E5-6BF7D65A27D8}">
      <dgm:prSet/>
      <dgm:spPr/>
      <dgm:t>
        <a:bodyPr/>
        <a:lstStyle/>
        <a:p>
          <a:endParaRPr lang="en-US"/>
        </a:p>
      </dgm:t>
    </dgm:pt>
    <dgm:pt modelId="{26808E04-F6F3-4FC9-BBBA-208D6E65908B}" type="sibTrans" cxnId="{25FD15AA-9AEE-48FD-88E5-6BF7D65A27D8}">
      <dgm:prSet/>
      <dgm:spPr/>
      <dgm:t>
        <a:bodyPr/>
        <a:lstStyle/>
        <a:p>
          <a:endParaRPr lang="en-US"/>
        </a:p>
      </dgm:t>
    </dgm:pt>
    <dgm:pt modelId="{B765FCEB-84AC-46F4-BA8C-EAFB9BD1253C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2CC89955-CD96-479F-8674-F972ACA89970}" type="parTrans" cxnId="{30DDEAD5-294C-462E-ABD7-62DA7D281141}">
      <dgm:prSet/>
      <dgm:spPr/>
      <dgm:t>
        <a:bodyPr/>
        <a:lstStyle/>
        <a:p>
          <a:endParaRPr lang="en-US"/>
        </a:p>
      </dgm:t>
    </dgm:pt>
    <dgm:pt modelId="{B08BDE38-6A4E-4B83-A6A3-4324DD0D232E}" type="sibTrans" cxnId="{30DDEAD5-294C-462E-ABD7-62DA7D281141}">
      <dgm:prSet/>
      <dgm:spPr/>
      <dgm:t>
        <a:bodyPr/>
        <a:lstStyle/>
        <a:p>
          <a:endParaRPr lang="en-US"/>
        </a:p>
      </dgm:t>
    </dgm:pt>
    <dgm:pt modelId="{42264365-17C7-43B2-B6A6-339F727449E5}">
      <dgm:prSet phldrT="[Text]"/>
      <dgm:spPr/>
      <dgm:t>
        <a:bodyPr/>
        <a:lstStyle/>
        <a:p>
          <a:r>
            <a:rPr lang="en-US" dirty="0"/>
            <a:t>Technology</a:t>
          </a:r>
        </a:p>
      </dgm:t>
    </dgm:pt>
    <dgm:pt modelId="{DE79F368-5776-4285-B6C9-945BAB1A4041}" type="parTrans" cxnId="{701C7E2A-00F4-4255-9336-F90FFD3126C0}">
      <dgm:prSet/>
      <dgm:spPr/>
      <dgm:t>
        <a:bodyPr/>
        <a:lstStyle/>
        <a:p>
          <a:endParaRPr lang="en-US"/>
        </a:p>
      </dgm:t>
    </dgm:pt>
    <dgm:pt modelId="{3D071E1C-4CEC-453A-861F-6B8A8791BBC6}" type="sibTrans" cxnId="{701C7E2A-00F4-4255-9336-F90FFD3126C0}">
      <dgm:prSet/>
      <dgm:spPr/>
      <dgm:t>
        <a:bodyPr/>
        <a:lstStyle/>
        <a:p>
          <a:endParaRPr lang="en-US"/>
        </a:p>
      </dgm:t>
    </dgm:pt>
    <dgm:pt modelId="{B76EEFBE-E90B-42AF-972B-14B407E1035D}" type="pres">
      <dgm:prSet presAssocID="{864F1973-404D-413E-93C7-B8C7788295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34CE0A-9FA8-4447-A42C-382FF74405E1}" type="pres">
      <dgm:prSet presAssocID="{19A89ECC-BC3F-4F57-AD4C-8941902256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E6E4D-DA45-4D7D-973F-458D449CDDD3}" type="pres">
      <dgm:prSet presAssocID="{26808E04-F6F3-4FC9-BBBA-208D6E65908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E8C3EC9-6D7B-4F7F-95A4-0901B2681590}" type="pres">
      <dgm:prSet presAssocID="{26808E04-F6F3-4FC9-BBBA-208D6E65908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469B263-6B3B-45A1-A2BF-9EC6B553ABC3}" type="pres">
      <dgm:prSet presAssocID="{B765FCEB-84AC-46F4-BA8C-EAFB9BD125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42B09-6CC7-4242-8E05-AE69173B93CF}" type="pres">
      <dgm:prSet presAssocID="{B08BDE38-6A4E-4B83-A6A3-4324DD0D232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B7EA8EC-0F3A-46E2-9643-C8F726ECD42D}" type="pres">
      <dgm:prSet presAssocID="{B08BDE38-6A4E-4B83-A6A3-4324DD0D232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DF281B5-D470-4C91-983D-468A52CFB197}" type="pres">
      <dgm:prSet presAssocID="{42264365-17C7-43B2-B6A6-339F727449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CF096-B61D-4D34-902F-130C62FF4865}" type="pres">
      <dgm:prSet presAssocID="{3D071E1C-4CEC-453A-861F-6B8A8791BBC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56D7DF9-392E-41F2-BB91-84C757E24147}" type="pres">
      <dgm:prSet presAssocID="{3D071E1C-4CEC-453A-861F-6B8A8791BBC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F92E9E1-389A-4A63-9EE9-BF4E98974FA4}" type="presOf" srcId="{42264365-17C7-43B2-B6A6-339F727449E5}" destId="{0DF281B5-D470-4C91-983D-468A52CFB197}" srcOrd="0" destOrd="0" presId="urn:microsoft.com/office/officeart/2005/8/layout/cycle7"/>
    <dgm:cxn modelId="{859E97C5-BCE0-4C8A-8969-0C9565ACB0AD}" type="presOf" srcId="{3D071E1C-4CEC-453A-861F-6B8A8791BBC6}" destId="{056D7DF9-392E-41F2-BB91-84C757E24147}" srcOrd="1" destOrd="0" presId="urn:microsoft.com/office/officeart/2005/8/layout/cycle7"/>
    <dgm:cxn modelId="{9E227AB1-D113-4D51-889A-094CE7720A99}" type="presOf" srcId="{26808E04-F6F3-4FC9-BBBA-208D6E65908B}" destId="{CE8C3EC9-6D7B-4F7F-95A4-0901B2681590}" srcOrd="1" destOrd="0" presId="urn:microsoft.com/office/officeart/2005/8/layout/cycle7"/>
    <dgm:cxn modelId="{25FD15AA-9AEE-48FD-88E5-6BF7D65A27D8}" srcId="{864F1973-404D-413E-93C7-B8C77882956A}" destId="{19A89ECC-BC3F-4F57-AD4C-894190225607}" srcOrd="0" destOrd="0" parTransId="{32A03D6E-690E-472F-8803-69DC57F66786}" sibTransId="{26808E04-F6F3-4FC9-BBBA-208D6E65908B}"/>
    <dgm:cxn modelId="{701C7E2A-00F4-4255-9336-F90FFD3126C0}" srcId="{864F1973-404D-413E-93C7-B8C77882956A}" destId="{42264365-17C7-43B2-B6A6-339F727449E5}" srcOrd="2" destOrd="0" parTransId="{DE79F368-5776-4285-B6C9-945BAB1A4041}" sibTransId="{3D071E1C-4CEC-453A-861F-6B8A8791BBC6}"/>
    <dgm:cxn modelId="{9913643B-2BFC-41E4-A97D-E7FF62408154}" type="presOf" srcId="{3D071E1C-4CEC-453A-861F-6B8A8791BBC6}" destId="{E9BCF096-B61D-4D34-902F-130C62FF4865}" srcOrd="0" destOrd="0" presId="urn:microsoft.com/office/officeart/2005/8/layout/cycle7"/>
    <dgm:cxn modelId="{1B298C0B-F850-488C-A8DA-24153AD9D659}" type="presOf" srcId="{B765FCEB-84AC-46F4-BA8C-EAFB9BD1253C}" destId="{7469B263-6B3B-45A1-A2BF-9EC6B553ABC3}" srcOrd="0" destOrd="0" presId="urn:microsoft.com/office/officeart/2005/8/layout/cycle7"/>
    <dgm:cxn modelId="{3E33192D-898F-4AA9-A9F5-69AC7C6F8F45}" type="presOf" srcId="{B08BDE38-6A4E-4B83-A6A3-4324DD0D232E}" destId="{3B7EA8EC-0F3A-46E2-9643-C8F726ECD42D}" srcOrd="1" destOrd="0" presId="urn:microsoft.com/office/officeart/2005/8/layout/cycle7"/>
    <dgm:cxn modelId="{00A39D7B-0552-484C-92FD-B995D73AFE66}" type="presOf" srcId="{B08BDE38-6A4E-4B83-A6A3-4324DD0D232E}" destId="{AA342B09-6CC7-4242-8E05-AE69173B93CF}" srcOrd="0" destOrd="0" presId="urn:microsoft.com/office/officeart/2005/8/layout/cycle7"/>
    <dgm:cxn modelId="{A7832003-4737-43A5-937F-9106C400558F}" type="presOf" srcId="{864F1973-404D-413E-93C7-B8C77882956A}" destId="{B76EEFBE-E90B-42AF-972B-14B407E1035D}" srcOrd="0" destOrd="0" presId="urn:microsoft.com/office/officeart/2005/8/layout/cycle7"/>
    <dgm:cxn modelId="{30DDEAD5-294C-462E-ABD7-62DA7D281141}" srcId="{864F1973-404D-413E-93C7-B8C77882956A}" destId="{B765FCEB-84AC-46F4-BA8C-EAFB9BD1253C}" srcOrd="1" destOrd="0" parTransId="{2CC89955-CD96-479F-8674-F972ACA89970}" sibTransId="{B08BDE38-6A4E-4B83-A6A3-4324DD0D232E}"/>
    <dgm:cxn modelId="{7ACD089C-F360-4C2C-B3B2-699EEC856629}" type="presOf" srcId="{26808E04-F6F3-4FC9-BBBA-208D6E65908B}" destId="{F04E6E4D-DA45-4D7D-973F-458D449CDDD3}" srcOrd="0" destOrd="0" presId="urn:microsoft.com/office/officeart/2005/8/layout/cycle7"/>
    <dgm:cxn modelId="{5BB31F42-2709-4A67-9211-092E6D1C61C8}" type="presOf" srcId="{19A89ECC-BC3F-4F57-AD4C-894190225607}" destId="{B534CE0A-9FA8-4447-A42C-382FF74405E1}" srcOrd="0" destOrd="0" presId="urn:microsoft.com/office/officeart/2005/8/layout/cycle7"/>
    <dgm:cxn modelId="{2C9A60D5-AFBF-42EE-B7DE-5674B1B06E5E}" type="presParOf" srcId="{B76EEFBE-E90B-42AF-972B-14B407E1035D}" destId="{B534CE0A-9FA8-4447-A42C-382FF74405E1}" srcOrd="0" destOrd="0" presId="urn:microsoft.com/office/officeart/2005/8/layout/cycle7"/>
    <dgm:cxn modelId="{7FCF4CFB-2506-407D-B46F-139712DAD56B}" type="presParOf" srcId="{B76EEFBE-E90B-42AF-972B-14B407E1035D}" destId="{F04E6E4D-DA45-4D7D-973F-458D449CDDD3}" srcOrd="1" destOrd="0" presId="urn:microsoft.com/office/officeart/2005/8/layout/cycle7"/>
    <dgm:cxn modelId="{311A582A-0720-4CC2-93D2-53CF1B31BCF1}" type="presParOf" srcId="{F04E6E4D-DA45-4D7D-973F-458D449CDDD3}" destId="{CE8C3EC9-6D7B-4F7F-95A4-0901B2681590}" srcOrd="0" destOrd="0" presId="urn:microsoft.com/office/officeart/2005/8/layout/cycle7"/>
    <dgm:cxn modelId="{3E34B0A2-2C0B-42F1-BD56-E9EF4B374F13}" type="presParOf" srcId="{B76EEFBE-E90B-42AF-972B-14B407E1035D}" destId="{7469B263-6B3B-45A1-A2BF-9EC6B553ABC3}" srcOrd="2" destOrd="0" presId="urn:microsoft.com/office/officeart/2005/8/layout/cycle7"/>
    <dgm:cxn modelId="{3EC5F69C-113E-47B0-AB8B-EF409179B102}" type="presParOf" srcId="{B76EEFBE-E90B-42AF-972B-14B407E1035D}" destId="{AA342B09-6CC7-4242-8E05-AE69173B93CF}" srcOrd="3" destOrd="0" presId="urn:microsoft.com/office/officeart/2005/8/layout/cycle7"/>
    <dgm:cxn modelId="{7ABCD9B7-715C-4474-BC8E-8D09951D05D3}" type="presParOf" srcId="{AA342B09-6CC7-4242-8E05-AE69173B93CF}" destId="{3B7EA8EC-0F3A-46E2-9643-C8F726ECD42D}" srcOrd="0" destOrd="0" presId="urn:microsoft.com/office/officeart/2005/8/layout/cycle7"/>
    <dgm:cxn modelId="{98D5DD61-B95F-4592-A3AE-BD6FAEF4F2F7}" type="presParOf" srcId="{B76EEFBE-E90B-42AF-972B-14B407E1035D}" destId="{0DF281B5-D470-4C91-983D-468A52CFB197}" srcOrd="4" destOrd="0" presId="urn:microsoft.com/office/officeart/2005/8/layout/cycle7"/>
    <dgm:cxn modelId="{4E282973-422B-4522-B1D1-ED3687C44A48}" type="presParOf" srcId="{B76EEFBE-E90B-42AF-972B-14B407E1035D}" destId="{E9BCF096-B61D-4D34-902F-130C62FF4865}" srcOrd="5" destOrd="0" presId="urn:microsoft.com/office/officeart/2005/8/layout/cycle7"/>
    <dgm:cxn modelId="{23306105-07EA-4574-9E6F-14BA35CBA42E}" type="presParOf" srcId="{E9BCF096-B61D-4D34-902F-130C62FF4865}" destId="{056D7DF9-392E-41F2-BB91-84C757E2414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0A80E7-3C98-4EAF-B3FF-0D538F7A4099}" type="doc">
      <dgm:prSet loTypeId="urn:diagrams.loki3.com/Bracket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AD7DB6-2BE9-4FEB-A375-B07207A4D479}">
      <dgm:prSet phldrT="[Text]"/>
      <dgm:spPr/>
      <dgm:t>
        <a:bodyPr/>
        <a:lstStyle/>
        <a:p>
          <a:r>
            <a:rPr lang="en-US" dirty="0"/>
            <a:t>Volume</a:t>
          </a:r>
        </a:p>
      </dgm:t>
    </dgm:pt>
    <dgm:pt modelId="{A2A0A74A-6B5E-4C8B-AE1F-F2FE189C6295}" type="parTrans" cxnId="{0FF63007-0120-4DF9-93BB-1CC6F51454AD}">
      <dgm:prSet/>
      <dgm:spPr/>
      <dgm:t>
        <a:bodyPr/>
        <a:lstStyle/>
        <a:p>
          <a:endParaRPr lang="en-US"/>
        </a:p>
      </dgm:t>
    </dgm:pt>
    <dgm:pt modelId="{F450DBCA-F82C-47A2-A220-B355661C6DC8}" type="sibTrans" cxnId="{0FF63007-0120-4DF9-93BB-1CC6F51454AD}">
      <dgm:prSet/>
      <dgm:spPr/>
      <dgm:t>
        <a:bodyPr/>
        <a:lstStyle/>
        <a:p>
          <a:endParaRPr lang="en-US"/>
        </a:p>
      </dgm:t>
    </dgm:pt>
    <dgm:pt modelId="{3F779AD4-4144-4EAA-B22D-489838B99390}">
      <dgm:prSet phldrT="[Text]"/>
      <dgm:spPr/>
      <dgm:t>
        <a:bodyPr/>
        <a:lstStyle/>
        <a:p>
          <a:r>
            <a:rPr lang="en-US" dirty="0"/>
            <a:t>Increasing the CISA Holders</a:t>
          </a:r>
        </a:p>
      </dgm:t>
    </dgm:pt>
    <dgm:pt modelId="{83B61701-02CF-4698-8506-5548578FC67A}" type="parTrans" cxnId="{D5458304-32A9-4D6D-916A-E6E2F42CFFC9}">
      <dgm:prSet/>
      <dgm:spPr/>
      <dgm:t>
        <a:bodyPr/>
        <a:lstStyle/>
        <a:p>
          <a:endParaRPr lang="en-US"/>
        </a:p>
      </dgm:t>
    </dgm:pt>
    <dgm:pt modelId="{458046C4-0B1E-43C6-9579-60C6258A54CB}" type="sibTrans" cxnId="{D5458304-32A9-4D6D-916A-E6E2F42CFFC9}">
      <dgm:prSet/>
      <dgm:spPr/>
      <dgm:t>
        <a:bodyPr/>
        <a:lstStyle/>
        <a:p>
          <a:endParaRPr lang="en-US"/>
        </a:p>
      </dgm:t>
    </dgm:pt>
    <dgm:pt modelId="{C31CDF73-DA1F-4573-80C0-C855A781EDCF}">
      <dgm:prSet phldrT="[Text]"/>
      <dgm:spPr/>
      <dgm:t>
        <a:bodyPr/>
        <a:lstStyle/>
        <a:p>
          <a:r>
            <a:rPr lang="en-US" dirty="0"/>
            <a:t>Knowledge </a:t>
          </a:r>
        </a:p>
      </dgm:t>
    </dgm:pt>
    <dgm:pt modelId="{A34D5095-5D64-4055-AB4C-3CB0CED40D06}" type="parTrans" cxnId="{DA832468-A21F-4220-BD5E-F4A710E94D15}">
      <dgm:prSet/>
      <dgm:spPr/>
      <dgm:t>
        <a:bodyPr/>
        <a:lstStyle/>
        <a:p>
          <a:endParaRPr lang="en-US"/>
        </a:p>
      </dgm:t>
    </dgm:pt>
    <dgm:pt modelId="{2CED396D-0E6C-4750-8468-88DE3F91891E}" type="sibTrans" cxnId="{DA832468-A21F-4220-BD5E-F4A710E94D15}">
      <dgm:prSet/>
      <dgm:spPr/>
      <dgm:t>
        <a:bodyPr/>
        <a:lstStyle/>
        <a:p>
          <a:endParaRPr lang="en-US"/>
        </a:p>
      </dgm:t>
    </dgm:pt>
    <dgm:pt modelId="{8C22A58F-40E8-4D9F-8A40-8E68184E0D9F}">
      <dgm:prSet phldrT="[Text]"/>
      <dgm:spPr/>
      <dgm:t>
        <a:bodyPr/>
        <a:lstStyle/>
        <a:p>
          <a:r>
            <a:rPr lang="en-US" dirty="0"/>
            <a:t>Training by local trainer</a:t>
          </a:r>
        </a:p>
      </dgm:t>
    </dgm:pt>
    <dgm:pt modelId="{4EBFB0DA-D4F6-440A-8474-E531B62DC8DD}" type="parTrans" cxnId="{DDF1A366-1EF0-43CA-A2E2-6A23470F950C}">
      <dgm:prSet/>
      <dgm:spPr/>
      <dgm:t>
        <a:bodyPr/>
        <a:lstStyle/>
        <a:p>
          <a:endParaRPr lang="en-US"/>
        </a:p>
      </dgm:t>
    </dgm:pt>
    <dgm:pt modelId="{F913BFBB-5101-4C4A-8173-628783941182}" type="sibTrans" cxnId="{DDF1A366-1EF0-43CA-A2E2-6A23470F950C}">
      <dgm:prSet/>
      <dgm:spPr/>
      <dgm:t>
        <a:bodyPr/>
        <a:lstStyle/>
        <a:p>
          <a:endParaRPr lang="en-US"/>
        </a:p>
      </dgm:t>
    </dgm:pt>
    <dgm:pt modelId="{847A8314-84A0-4802-A78F-6578371A3ECB}">
      <dgm:prSet phldrT="[Text]"/>
      <dgm:spPr/>
      <dgm:t>
        <a:bodyPr/>
        <a:lstStyle/>
        <a:p>
          <a:r>
            <a:rPr lang="en-US" dirty="0"/>
            <a:t>Training abroad, supported by other SAIs; SAI India and SAI Malaysia</a:t>
          </a:r>
        </a:p>
      </dgm:t>
    </dgm:pt>
    <dgm:pt modelId="{E26EA83A-3B68-4F05-8F61-C83E90FD700D}" type="parTrans" cxnId="{BCC17D83-919A-4E77-B42E-0358379EAFFF}">
      <dgm:prSet/>
      <dgm:spPr/>
      <dgm:t>
        <a:bodyPr/>
        <a:lstStyle/>
        <a:p>
          <a:endParaRPr lang="en-US"/>
        </a:p>
      </dgm:t>
    </dgm:pt>
    <dgm:pt modelId="{0A44B715-9004-45B2-B0DA-84F6EFB20052}" type="sibTrans" cxnId="{BCC17D83-919A-4E77-B42E-0358379EAFFF}">
      <dgm:prSet/>
      <dgm:spPr/>
      <dgm:t>
        <a:bodyPr/>
        <a:lstStyle/>
        <a:p>
          <a:endParaRPr lang="en-US"/>
        </a:p>
      </dgm:t>
    </dgm:pt>
    <dgm:pt modelId="{2803DA55-8095-4E5B-9B37-45635C56149B}">
      <dgm:prSet phldrT="[Text]"/>
      <dgm:spPr/>
      <dgm:t>
        <a:bodyPr/>
        <a:lstStyle/>
        <a:p>
          <a:r>
            <a:rPr lang="en-US" dirty="0"/>
            <a:t>From only 5 in 2000</a:t>
          </a:r>
        </a:p>
      </dgm:t>
    </dgm:pt>
    <dgm:pt modelId="{CD174AFF-CD6A-4573-94B0-0E9760F05735}" type="parTrans" cxnId="{DF6CB20E-5231-4C9A-A494-8F9BAF412AFC}">
      <dgm:prSet/>
      <dgm:spPr/>
      <dgm:t>
        <a:bodyPr/>
        <a:lstStyle/>
        <a:p>
          <a:endParaRPr lang="en-US"/>
        </a:p>
      </dgm:t>
    </dgm:pt>
    <dgm:pt modelId="{4A772EEE-EAB4-4A29-9588-AC21E5B5E717}" type="sibTrans" cxnId="{DF6CB20E-5231-4C9A-A494-8F9BAF412AFC}">
      <dgm:prSet/>
      <dgm:spPr/>
      <dgm:t>
        <a:bodyPr/>
        <a:lstStyle/>
        <a:p>
          <a:endParaRPr lang="en-US"/>
        </a:p>
      </dgm:t>
    </dgm:pt>
    <dgm:pt modelId="{C9334A30-4BF2-4D52-9AD5-DB121CDAB885}">
      <dgm:prSet phldrT="[Text]"/>
      <dgm:spPr/>
      <dgm:t>
        <a:bodyPr/>
        <a:lstStyle/>
        <a:p>
          <a:r>
            <a:rPr lang="en-US" dirty="0"/>
            <a:t>Now 23 CISA holders 2017</a:t>
          </a:r>
        </a:p>
      </dgm:t>
    </dgm:pt>
    <dgm:pt modelId="{B742FB4D-DDAE-42C1-9C4E-B996103B7391}" type="parTrans" cxnId="{45632022-2B74-4902-B54A-D67F91E1956C}">
      <dgm:prSet/>
      <dgm:spPr/>
      <dgm:t>
        <a:bodyPr/>
        <a:lstStyle/>
        <a:p>
          <a:endParaRPr lang="en-US"/>
        </a:p>
      </dgm:t>
    </dgm:pt>
    <dgm:pt modelId="{8083A602-4D7F-4CAA-B070-20B23901BC43}" type="sibTrans" cxnId="{45632022-2B74-4902-B54A-D67F91E1956C}">
      <dgm:prSet/>
      <dgm:spPr/>
      <dgm:t>
        <a:bodyPr/>
        <a:lstStyle/>
        <a:p>
          <a:endParaRPr lang="en-US"/>
        </a:p>
      </dgm:t>
    </dgm:pt>
    <dgm:pt modelId="{2251E18B-CF88-42B1-A26A-4A3E26CC1B5D}">
      <dgm:prSet phldrT="[Text]"/>
      <dgm:spPr/>
      <dgm:t>
        <a:bodyPr/>
        <a:lstStyle/>
        <a:p>
          <a:r>
            <a:rPr lang="en-US" dirty="0"/>
            <a:t>Training on Digital Forensic</a:t>
          </a:r>
        </a:p>
      </dgm:t>
    </dgm:pt>
    <dgm:pt modelId="{EB782918-184D-422E-B0F4-FCA05918B27F}" type="parTrans" cxnId="{4512409F-5940-4AF1-B16E-21F7A5A5375F}">
      <dgm:prSet/>
      <dgm:spPr/>
      <dgm:t>
        <a:bodyPr/>
        <a:lstStyle/>
        <a:p>
          <a:endParaRPr lang="en-US"/>
        </a:p>
      </dgm:t>
    </dgm:pt>
    <dgm:pt modelId="{E5FDF2D3-F211-4DCB-B766-3169A2FAD843}" type="sibTrans" cxnId="{4512409F-5940-4AF1-B16E-21F7A5A5375F}">
      <dgm:prSet/>
      <dgm:spPr/>
      <dgm:t>
        <a:bodyPr/>
        <a:lstStyle/>
        <a:p>
          <a:endParaRPr lang="en-US"/>
        </a:p>
      </dgm:t>
    </dgm:pt>
    <dgm:pt modelId="{3C79331E-FC0D-49DB-BEB8-AEC34A2BC305}" type="pres">
      <dgm:prSet presAssocID="{930A80E7-3C98-4EAF-B3FF-0D538F7A40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CF4F41-278F-4A0F-A4EA-90108D03F0D2}" type="pres">
      <dgm:prSet presAssocID="{4FAD7DB6-2BE9-4FEB-A375-B07207A4D479}" presName="linNode" presStyleCnt="0"/>
      <dgm:spPr/>
    </dgm:pt>
    <dgm:pt modelId="{21A2C3FA-77E0-450D-823A-5165CD3209C3}" type="pres">
      <dgm:prSet presAssocID="{4FAD7DB6-2BE9-4FEB-A375-B07207A4D479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B9300-714A-4012-97F1-BEDD3C3126B5}" type="pres">
      <dgm:prSet presAssocID="{4FAD7DB6-2BE9-4FEB-A375-B07207A4D479}" presName="bracket" presStyleLbl="parChTrans1D1" presStyleIdx="0" presStyleCnt="2"/>
      <dgm:spPr/>
    </dgm:pt>
    <dgm:pt modelId="{21F12443-D930-4D60-8527-71F1859CF15F}" type="pres">
      <dgm:prSet presAssocID="{4FAD7DB6-2BE9-4FEB-A375-B07207A4D479}" presName="spH" presStyleCnt="0"/>
      <dgm:spPr/>
    </dgm:pt>
    <dgm:pt modelId="{4B5F90AF-1365-460A-AAC4-A143515BB58E}" type="pres">
      <dgm:prSet presAssocID="{4FAD7DB6-2BE9-4FEB-A375-B07207A4D479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41389-BF0C-4230-B8F1-CB5D9326966A}" type="pres">
      <dgm:prSet presAssocID="{F450DBCA-F82C-47A2-A220-B355661C6DC8}" presName="spV" presStyleCnt="0"/>
      <dgm:spPr/>
    </dgm:pt>
    <dgm:pt modelId="{37073A0C-D2EB-444E-B44C-1790D2E0B598}" type="pres">
      <dgm:prSet presAssocID="{C31CDF73-DA1F-4573-80C0-C855A781EDCF}" presName="linNode" presStyleCnt="0"/>
      <dgm:spPr/>
    </dgm:pt>
    <dgm:pt modelId="{ABBF60B3-1AD8-4377-9F10-3A643F141F50}" type="pres">
      <dgm:prSet presAssocID="{C31CDF73-DA1F-4573-80C0-C855A781EDCF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1EF00-8F45-4478-9DAF-54AF94D16E29}" type="pres">
      <dgm:prSet presAssocID="{C31CDF73-DA1F-4573-80C0-C855A781EDCF}" presName="bracket" presStyleLbl="parChTrans1D1" presStyleIdx="1" presStyleCnt="2"/>
      <dgm:spPr/>
    </dgm:pt>
    <dgm:pt modelId="{1E664316-0882-4BCE-A37B-DE3C91E2F0F6}" type="pres">
      <dgm:prSet presAssocID="{C31CDF73-DA1F-4573-80C0-C855A781EDCF}" presName="spH" presStyleCnt="0"/>
      <dgm:spPr/>
    </dgm:pt>
    <dgm:pt modelId="{9B823156-1A5F-4BBE-B4EE-B17A58F12A32}" type="pres">
      <dgm:prSet presAssocID="{C31CDF73-DA1F-4573-80C0-C855A781EDC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63007-0120-4DF9-93BB-1CC6F51454AD}" srcId="{930A80E7-3C98-4EAF-B3FF-0D538F7A4099}" destId="{4FAD7DB6-2BE9-4FEB-A375-B07207A4D479}" srcOrd="0" destOrd="0" parTransId="{A2A0A74A-6B5E-4C8B-AE1F-F2FE189C6295}" sibTransId="{F450DBCA-F82C-47A2-A220-B355661C6DC8}"/>
    <dgm:cxn modelId="{DDF1A366-1EF0-43CA-A2E2-6A23470F950C}" srcId="{C31CDF73-DA1F-4573-80C0-C855A781EDCF}" destId="{8C22A58F-40E8-4D9F-8A40-8E68184E0D9F}" srcOrd="0" destOrd="0" parTransId="{4EBFB0DA-D4F6-440A-8474-E531B62DC8DD}" sibTransId="{F913BFBB-5101-4C4A-8173-628783941182}"/>
    <dgm:cxn modelId="{C880FF0E-5791-43DA-A39B-4A4ACFA55CAC}" type="presOf" srcId="{2251E18B-CF88-42B1-A26A-4A3E26CC1B5D}" destId="{9B823156-1A5F-4BBE-B4EE-B17A58F12A32}" srcOrd="0" destOrd="2" presId="urn:diagrams.loki3.com/BracketList"/>
    <dgm:cxn modelId="{4368F7C0-B61A-45A6-82DC-ED6F200FB92F}" type="presOf" srcId="{3F779AD4-4144-4EAA-B22D-489838B99390}" destId="{4B5F90AF-1365-460A-AAC4-A143515BB58E}" srcOrd="0" destOrd="0" presId="urn:diagrams.loki3.com/BracketList"/>
    <dgm:cxn modelId="{BCC17D83-919A-4E77-B42E-0358379EAFFF}" srcId="{C31CDF73-DA1F-4573-80C0-C855A781EDCF}" destId="{847A8314-84A0-4802-A78F-6578371A3ECB}" srcOrd="1" destOrd="0" parTransId="{E26EA83A-3B68-4F05-8F61-C83E90FD700D}" sibTransId="{0A44B715-9004-45B2-B0DA-84F6EFB20052}"/>
    <dgm:cxn modelId="{770C4A4D-00BC-4CD4-8068-0971E06C8A1F}" type="presOf" srcId="{8C22A58F-40E8-4D9F-8A40-8E68184E0D9F}" destId="{9B823156-1A5F-4BBE-B4EE-B17A58F12A32}" srcOrd="0" destOrd="0" presId="urn:diagrams.loki3.com/BracketList"/>
    <dgm:cxn modelId="{689AAF42-F8D8-41DA-A4C2-998261F53A79}" type="presOf" srcId="{930A80E7-3C98-4EAF-B3FF-0D538F7A4099}" destId="{3C79331E-FC0D-49DB-BEB8-AEC34A2BC305}" srcOrd="0" destOrd="0" presId="urn:diagrams.loki3.com/BracketList"/>
    <dgm:cxn modelId="{DA832468-A21F-4220-BD5E-F4A710E94D15}" srcId="{930A80E7-3C98-4EAF-B3FF-0D538F7A4099}" destId="{C31CDF73-DA1F-4573-80C0-C855A781EDCF}" srcOrd="1" destOrd="0" parTransId="{A34D5095-5D64-4055-AB4C-3CB0CED40D06}" sibTransId="{2CED396D-0E6C-4750-8468-88DE3F91891E}"/>
    <dgm:cxn modelId="{33CEFB92-DB87-4359-A86E-7976D147BABD}" type="presOf" srcId="{4FAD7DB6-2BE9-4FEB-A375-B07207A4D479}" destId="{21A2C3FA-77E0-450D-823A-5165CD3209C3}" srcOrd="0" destOrd="0" presId="urn:diagrams.loki3.com/BracketList"/>
    <dgm:cxn modelId="{4512409F-5940-4AF1-B16E-21F7A5A5375F}" srcId="{C31CDF73-DA1F-4573-80C0-C855A781EDCF}" destId="{2251E18B-CF88-42B1-A26A-4A3E26CC1B5D}" srcOrd="2" destOrd="0" parTransId="{EB782918-184D-422E-B0F4-FCA05918B27F}" sibTransId="{E5FDF2D3-F211-4DCB-B766-3169A2FAD843}"/>
    <dgm:cxn modelId="{DF6CB20E-5231-4C9A-A494-8F9BAF412AFC}" srcId="{3F779AD4-4144-4EAA-B22D-489838B99390}" destId="{2803DA55-8095-4E5B-9B37-45635C56149B}" srcOrd="0" destOrd="0" parTransId="{CD174AFF-CD6A-4573-94B0-0E9760F05735}" sibTransId="{4A772EEE-EAB4-4A29-9588-AC21E5B5E717}"/>
    <dgm:cxn modelId="{45632022-2B74-4902-B54A-D67F91E1956C}" srcId="{3F779AD4-4144-4EAA-B22D-489838B99390}" destId="{C9334A30-4BF2-4D52-9AD5-DB121CDAB885}" srcOrd="1" destOrd="0" parTransId="{B742FB4D-DDAE-42C1-9C4E-B996103B7391}" sibTransId="{8083A602-4D7F-4CAA-B070-20B23901BC43}"/>
    <dgm:cxn modelId="{44CC1AF1-15CE-4BBB-AA8B-4667414555C6}" type="presOf" srcId="{C31CDF73-DA1F-4573-80C0-C855A781EDCF}" destId="{ABBF60B3-1AD8-4377-9F10-3A643F141F50}" srcOrd="0" destOrd="0" presId="urn:diagrams.loki3.com/BracketList"/>
    <dgm:cxn modelId="{35F08FD4-05B0-4C2E-9614-37D06BE4E236}" type="presOf" srcId="{847A8314-84A0-4802-A78F-6578371A3ECB}" destId="{9B823156-1A5F-4BBE-B4EE-B17A58F12A32}" srcOrd="0" destOrd="1" presId="urn:diagrams.loki3.com/BracketList"/>
    <dgm:cxn modelId="{3B0957FF-7F30-4A99-A2FF-15D94C1FBC0A}" type="presOf" srcId="{2803DA55-8095-4E5B-9B37-45635C56149B}" destId="{4B5F90AF-1365-460A-AAC4-A143515BB58E}" srcOrd="0" destOrd="1" presId="urn:diagrams.loki3.com/BracketList"/>
    <dgm:cxn modelId="{D5458304-32A9-4D6D-916A-E6E2F42CFFC9}" srcId="{4FAD7DB6-2BE9-4FEB-A375-B07207A4D479}" destId="{3F779AD4-4144-4EAA-B22D-489838B99390}" srcOrd="0" destOrd="0" parTransId="{83B61701-02CF-4698-8506-5548578FC67A}" sibTransId="{458046C4-0B1E-43C6-9579-60C6258A54CB}"/>
    <dgm:cxn modelId="{050FE3FE-2F9A-4D3D-B6F8-BD8F9AE4ACA5}" type="presOf" srcId="{C9334A30-4BF2-4D52-9AD5-DB121CDAB885}" destId="{4B5F90AF-1365-460A-AAC4-A143515BB58E}" srcOrd="0" destOrd="2" presId="urn:diagrams.loki3.com/BracketList"/>
    <dgm:cxn modelId="{D31C696B-D385-4232-8B43-5E6387CB5CB2}" type="presParOf" srcId="{3C79331E-FC0D-49DB-BEB8-AEC34A2BC305}" destId="{A4CF4F41-278F-4A0F-A4EA-90108D03F0D2}" srcOrd="0" destOrd="0" presId="urn:diagrams.loki3.com/BracketList"/>
    <dgm:cxn modelId="{562D0AD1-3F9F-4083-9137-02A2F33A962A}" type="presParOf" srcId="{A4CF4F41-278F-4A0F-A4EA-90108D03F0D2}" destId="{21A2C3FA-77E0-450D-823A-5165CD3209C3}" srcOrd="0" destOrd="0" presId="urn:diagrams.loki3.com/BracketList"/>
    <dgm:cxn modelId="{4DEEC508-58CD-4EEE-A5B9-D4B6FCED2CD6}" type="presParOf" srcId="{A4CF4F41-278F-4A0F-A4EA-90108D03F0D2}" destId="{35FB9300-714A-4012-97F1-BEDD3C3126B5}" srcOrd="1" destOrd="0" presId="urn:diagrams.loki3.com/BracketList"/>
    <dgm:cxn modelId="{44F70907-1A59-434E-9979-72AC86022ED1}" type="presParOf" srcId="{A4CF4F41-278F-4A0F-A4EA-90108D03F0D2}" destId="{21F12443-D930-4D60-8527-71F1859CF15F}" srcOrd="2" destOrd="0" presId="urn:diagrams.loki3.com/BracketList"/>
    <dgm:cxn modelId="{594809AF-FFB9-45F2-B7FC-6037250F7FA9}" type="presParOf" srcId="{A4CF4F41-278F-4A0F-A4EA-90108D03F0D2}" destId="{4B5F90AF-1365-460A-AAC4-A143515BB58E}" srcOrd="3" destOrd="0" presId="urn:diagrams.loki3.com/BracketList"/>
    <dgm:cxn modelId="{EA4C79B5-D46A-4E79-A0EF-0CDEBC6D9AC1}" type="presParOf" srcId="{3C79331E-FC0D-49DB-BEB8-AEC34A2BC305}" destId="{40D41389-BF0C-4230-B8F1-CB5D9326966A}" srcOrd="1" destOrd="0" presId="urn:diagrams.loki3.com/BracketList"/>
    <dgm:cxn modelId="{9990945C-D1ED-42DE-BBE8-2204C6AEE63B}" type="presParOf" srcId="{3C79331E-FC0D-49DB-BEB8-AEC34A2BC305}" destId="{37073A0C-D2EB-444E-B44C-1790D2E0B598}" srcOrd="2" destOrd="0" presId="urn:diagrams.loki3.com/BracketList"/>
    <dgm:cxn modelId="{6F1A1B36-6285-483E-871F-20DE55143417}" type="presParOf" srcId="{37073A0C-D2EB-444E-B44C-1790D2E0B598}" destId="{ABBF60B3-1AD8-4377-9F10-3A643F141F50}" srcOrd="0" destOrd="0" presId="urn:diagrams.loki3.com/BracketList"/>
    <dgm:cxn modelId="{5A83F626-0E22-4554-AA11-A500C01CBA77}" type="presParOf" srcId="{37073A0C-D2EB-444E-B44C-1790D2E0B598}" destId="{4CA1EF00-8F45-4478-9DAF-54AF94D16E29}" srcOrd="1" destOrd="0" presId="urn:diagrams.loki3.com/BracketList"/>
    <dgm:cxn modelId="{B99F97D3-0A47-42EB-B632-20FA5B37DBC3}" type="presParOf" srcId="{37073A0C-D2EB-444E-B44C-1790D2E0B598}" destId="{1E664316-0882-4BCE-A37B-DE3C91E2F0F6}" srcOrd="2" destOrd="0" presId="urn:diagrams.loki3.com/BracketList"/>
    <dgm:cxn modelId="{F727A416-C1D7-469A-9868-E064193B8787}" type="presParOf" srcId="{37073A0C-D2EB-444E-B44C-1790D2E0B598}" destId="{9B823156-1A5F-4BBE-B4EE-B17A58F12A3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F8D98D-725E-4169-B441-46E2FE77115E}" type="doc">
      <dgm:prSet loTypeId="urn:diagrams.loki3.com/Bracke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68BDAC-99CA-4D5D-8203-F891BB159298}">
      <dgm:prSet phldrT="[Text]"/>
      <dgm:spPr/>
      <dgm:t>
        <a:bodyPr/>
        <a:lstStyle/>
        <a:p>
          <a:r>
            <a:rPr lang="en-US" dirty="0" err="1"/>
            <a:t>Methodolody</a:t>
          </a:r>
          <a:endParaRPr lang="en-US" dirty="0"/>
        </a:p>
      </dgm:t>
    </dgm:pt>
    <dgm:pt modelId="{AABE444F-9160-4F03-8AD6-F739CE7A791F}" type="parTrans" cxnId="{A2DF4214-3DC0-4929-9FBF-9C6351F9B208}">
      <dgm:prSet/>
      <dgm:spPr/>
      <dgm:t>
        <a:bodyPr/>
        <a:lstStyle/>
        <a:p>
          <a:endParaRPr lang="en-US"/>
        </a:p>
      </dgm:t>
    </dgm:pt>
    <dgm:pt modelId="{EA19B349-0421-40F5-8DED-875A59A33D7D}" type="sibTrans" cxnId="{A2DF4214-3DC0-4929-9FBF-9C6351F9B208}">
      <dgm:prSet/>
      <dgm:spPr/>
      <dgm:t>
        <a:bodyPr/>
        <a:lstStyle/>
        <a:p>
          <a:endParaRPr lang="en-US"/>
        </a:p>
      </dgm:t>
    </dgm:pt>
    <dgm:pt modelId="{FB37675C-94D9-477B-A44F-2CD3ACD3EDE2}">
      <dgm:prSet phldrT="[Text]"/>
      <dgm:spPr/>
      <dgm:t>
        <a:bodyPr/>
        <a:lstStyle/>
        <a:p>
          <a:r>
            <a:rPr lang="en-US" dirty="0"/>
            <a:t>IT Audit Guideline, based on ISSAI 5300</a:t>
          </a:r>
        </a:p>
      </dgm:t>
    </dgm:pt>
    <dgm:pt modelId="{5C757708-F7B8-4215-BD2C-F07F481036D2}" type="parTrans" cxnId="{DB21D13E-9028-4B3F-AADD-3117E9C97B9F}">
      <dgm:prSet/>
      <dgm:spPr/>
      <dgm:t>
        <a:bodyPr/>
        <a:lstStyle/>
        <a:p>
          <a:endParaRPr lang="en-US"/>
        </a:p>
      </dgm:t>
    </dgm:pt>
    <dgm:pt modelId="{534BF3D6-7061-40A6-A920-31E455C75D70}" type="sibTrans" cxnId="{DB21D13E-9028-4B3F-AADD-3117E9C97B9F}">
      <dgm:prSet/>
      <dgm:spPr/>
      <dgm:t>
        <a:bodyPr/>
        <a:lstStyle/>
        <a:p>
          <a:endParaRPr lang="en-US"/>
        </a:p>
      </dgm:t>
    </dgm:pt>
    <dgm:pt modelId="{8918BC59-4A54-4C8A-9765-535B6FC2ED12}">
      <dgm:prSet phldrT="[Text]"/>
      <dgm:spPr/>
      <dgm:t>
        <a:bodyPr/>
        <a:lstStyle/>
        <a:p>
          <a:r>
            <a:rPr lang="en-US" dirty="0"/>
            <a:t>Organization</a:t>
          </a:r>
        </a:p>
      </dgm:t>
    </dgm:pt>
    <dgm:pt modelId="{84CAA078-672A-4FEF-89BC-1154FE02DAB4}" type="parTrans" cxnId="{801DB593-BA3B-4268-BD52-85762304D420}">
      <dgm:prSet/>
      <dgm:spPr/>
      <dgm:t>
        <a:bodyPr/>
        <a:lstStyle/>
        <a:p>
          <a:endParaRPr lang="en-US"/>
        </a:p>
      </dgm:t>
    </dgm:pt>
    <dgm:pt modelId="{DE89BE8F-5908-42E9-9E8D-4EA03E748C04}" type="sibTrans" cxnId="{801DB593-BA3B-4268-BD52-85762304D420}">
      <dgm:prSet/>
      <dgm:spPr/>
      <dgm:t>
        <a:bodyPr/>
        <a:lstStyle/>
        <a:p>
          <a:endParaRPr lang="en-US"/>
        </a:p>
      </dgm:t>
    </dgm:pt>
    <dgm:pt modelId="{2703CB31-9A8E-4B20-A8A3-02840E8FB75C}">
      <dgm:prSet phldrT="[Text]"/>
      <dgm:spPr/>
      <dgm:t>
        <a:bodyPr/>
        <a:lstStyle/>
        <a:p>
          <a:r>
            <a:rPr lang="en-US" dirty="0"/>
            <a:t>Establishing a unit under IT Bureau as a pool for IT Auditors</a:t>
          </a:r>
        </a:p>
      </dgm:t>
    </dgm:pt>
    <dgm:pt modelId="{A20E91E9-3E3F-4940-9251-437043A04922}" type="parTrans" cxnId="{CB9260D0-547D-41A7-8197-3706577A70C2}">
      <dgm:prSet/>
      <dgm:spPr/>
      <dgm:t>
        <a:bodyPr/>
        <a:lstStyle/>
        <a:p>
          <a:endParaRPr lang="en-US"/>
        </a:p>
      </dgm:t>
    </dgm:pt>
    <dgm:pt modelId="{1501BF92-7BDA-4BAC-B518-34C8E7FBB37E}" type="sibTrans" cxnId="{CB9260D0-547D-41A7-8197-3706577A70C2}">
      <dgm:prSet/>
      <dgm:spPr/>
      <dgm:t>
        <a:bodyPr/>
        <a:lstStyle/>
        <a:p>
          <a:endParaRPr lang="en-US"/>
        </a:p>
      </dgm:t>
    </dgm:pt>
    <dgm:pt modelId="{158425D6-2FE8-485C-A307-76F82A40751F}">
      <dgm:prSet phldrT="[Text]"/>
      <dgm:spPr/>
      <dgm:t>
        <a:bodyPr/>
        <a:lstStyle/>
        <a:p>
          <a:r>
            <a:rPr lang="en-US" dirty="0"/>
            <a:t>Specific IT Audit Handbook, based on WGITA – IT Audit </a:t>
          </a:r>
          <a:r>
            <a:rPr lang="en-US" dirty="0" err="1"/>
            <a:t>Handook</a:t>
          </a:r>
          <a:r>
            <a:rPr lang="en-US" dirty="0"/>
            <a:t>. </a:t>
          </a:r>
        </a:p>
      </dgm:t>
    </dgm:pt>
    <dgm:pt modelId="{7096744B-308E-412B-B023-EB79408242B7}" type="parTrans" cxnId="{AAB330C6-AEF0-4B22-AC80-6373527C3742}">
      <dgm:prSet/>
      <dgm:spPr/>
      <dgm:t>
        <a:bodyPr/>
        <a:lstStyle/>
        <a:p>
          <a:endParaRPr lang="en-US"/>
        </a:p>
      </dgm:t>
    </dgm:pt>
    <dgm:pt modelId="{2995AB8C-1C56-402B-9801-CA6FDAF0FC66}" type="sibTrans" cxnId="{AAB330C6-AEF0-4B22-AC80-6373527C3742}">
      <dgm:prSet/>
      <dgm:spPr/>
      <dgm:t>
        <a:bodyPr/>
        <a:lstStyle/>
        <a:p>
          <a:endParaRPr lang="en-US"/>
        </a:p>
      </dgm:t>
    </dgm:pt>
    <dgm:pt modelId="{F1B5FC7A-8BD6-4D3C-B7DB-ABA2E15FD5CC}">
      <dgm:prSet phldrT="[Text]"/>
      <dgm:spPr/>
      <dgm:t>
        <a:bodyPr/>
        <a:lstStyle/>
        <a:p>
          <a:r>
            <a:rPr lang="en-US" dirty="0"/>
            <a:t>Creating an official job family namely “IT Auditor”</a:t>
          </a:r>
        </a:p>
      </dgm:t>
    </dgm:pt>
    <dgm:pt modelId="{C662E5DA-4EF5-4E65-BE72-EBE44FDA7C45}" type="parTrans" cxnId="{9B86F5BF-4B9B-4C38-9CD5-4751B8F1A4BC}">
      <dgm:prSet/>
      <dgm:spPr/>
      <dgm:t>
        <a:bodyPr/>
        <a:lstStyle/>
        <a:p>
          <a:endParaRPr lang="en-US"/>
        </a:p>
      </dgm:t>
    </dgm:pt>
    <dgm:pt modelId="{59C71DCA-3969-4C2C-AEDE-762CFA61EA89}" type="sibTrans" cxnId="{9B86F5BF-4B9B-4C38-9CD5-4751B8F1A4BC}">
      <dgm:prSet/>
      <dgm:spPr/>
      <dgm:t>
        <a:bodyPr/>
        <a:lstStyle/>
        <a:p>
          <a:endParaRPr lang="en-US"/>
        </a:p>
      </dgm:t>
    </dgm:pt>
    <dgm:pt modelId="{6245C6D2-DD8F-4D39-9C89-F80229AD3BEA}" type="pres">
      <dgm:prSet presAssocID="{21F8D98D-725E-4169-B441-46E2FE7711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7D7ABE-2CC0-46EB-8AD5-CB304AEF197E}" type="pres">
      <dgm:prSet presAssocID="{E968BDAC-99CA-4D5D-8203-F891BB159298}" presName="linNode" presStyleCnt="0"/>
      <dgm:spPr/>
    </dgm:pt>
    <dgm:pt modelId="{08A340F4-D280-45F7-AC06-F911A48B27E6}" type="pres">
      <dgm:prSet presAssocID="{E968BDAC-99CA-4D5D-8203-F891BB159298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90F6-DEF1-46C8-BE5B-59CED8DB4BFF}" type="pres">
      <dgm:prSet presAssocID="{E968BDAC-99CA-4D5D-8203-F891BB159298}" presName="bracket" presStyleLbl="parChTrans1D1" presStyleIdx="0" presStyleCnt="2"/>
      <dgm:spPr/>
    </dgm:pt>
    <dgm:pt modelId="{C16E6B70-FA08-4F27-9B78-7F4B49E3C605}" type="pres">
      <dgm:prSet presAssocID="{E968BDAC-99CA-4D5D-8203-F891BB159298}" presName="spH" presStyleCnt="0"/>
      <dgm:spPr/>
    </dgm:pt>
    <dgm:pt modelId="{88D03B68-28D4-464F-A38B-3F89B09BA305}" type="pres">
      <dgm:prSet presAssocID="{E968BDAC-99CA-4D5D-8203-F891BB159298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70ED-D3CB-4135-8A89-3311E5DE3C22}" type="pres">
      <dgm:prSet presAssocID="{EA19B349-0421-40F5-8DED-875A59A33D7D}" presName="spV" presStyleCnt="0"/>
      <dgm:spPr/>
    </dgm:pt>
    <dgm:pt modelId="{ED4FC9F9-C1E0-4088-9948-BBCFDE2FD2F1}" type="pres">
      <dgm:prSet presAssocID="{8918BC59-4A54-4C8A-9765-535B6FC2ED12}" presName="linNode" presStyleCnt="0"/>
      <dgm:spPr/>
    </dgm:pt>
    <dgm:pt modelId="{A32A37F9-CFCE-44E7-B25E-EC14B93C516F}" type="pres">
      <dgm:prSet presAssocID="{8918BC59-4A54-4C8A-9765-535B6FC2ED1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E3F52-B339-41C4-8B53-4AAAEAC8E622}" type="pres">
      <dgm:prSet presAssocID="{8918BC59-4A54-4C8A-9765-535B6FC2ED12}" presName="bracket" presStyleLbl="parChTrans1D1" presStyleIdx="1" presStyleCnt="2"/>
      <dgm:spPr/>
    </dgm:pt>
    <dgm:pt modelId="{4DE52175-7ACB-4CDB-A0CD-FBAEF4EE1152}" type="pres">
      <dgm:prSet presAssocID="{8918BC59-4A54-4C8A-9765-535B6FC2ED12}" presName="spH" presStyleCnt="0"/>
      <dgm:spPr/>
    </dgm:pt>
    <dgm:pt modelId="{E7840171-D5F3-470A-86C5-1F6A001FAE10}" type="pres">
      <dgm:prSet presAssocID="{8918BC59-4A54-4C8A-9765-535B6FC2ED1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86723-AFC1-45E1-B860-40006F85E406}" type="presOf" srcId="{158425D6-2FE8-485C-A307-76F82A40751F}" destId="{88D03B68-28D4-464F-A38B-3F89B09BA305}" srcOrd="0" destOrd="1" presId="urn:diagrams.loki3.com/BracketList"/>
    <dgm:cxn modelId="{A2DF4214-3DC0-4929-9FBF-9C6351F9B208}" srcId="{21F8D98D-725E-4169-B441-46E2FE77115E}" destId="{E968BDAC-99CA-4D5D-8203-F891BB159298}" srcOrd="0" destOrd="0" parTransId="{AABE444F-9160-4F03-8AD6-F739CE7A791F}" sibTransId="{EA19B349-0421-40F5-8DED-875A59A33D7D}"/>
    <dgm:cxn modelId="{DB21D13E-9028-4B3F-AADD-3117E9C97B9F}" srcId="{E968BDAC-99CA-4D5D-8203-F891BB159298}" destId="{FB37675C-94D9-477B-A44F-2CD3ACD3EDE2}" srcOrd="0" destOrd="0" parTransId="{5C757708-F7B8-4215-BD2C-F07F481036D2}" sibTransId="{534BF3D6-7061-40A6-A920-31E455C75D70}"/>
    <dgm:cxn modelId="{CB9260D0-547D-41A7-8197-3706577A70C2}" srcId="{8918BC59-4A54-4C8A-9765-535B6FC2ED12}" destId="{2703CB31-9A8E-4B20-A8A3-02840E8FB75C}" srcOrd="0" destOrd="0" parTransId="{A20E91E9-3E3F-4940-9251-437043A04922}" sibTransId="{1501BF92-7BDA-4BAC-B518-34C8E7FBB37E}"/>
    <dgm:cxn modelId="{1BA60DBD-F441-4FAC-A6A1-EE7A5F58EEB0}" type="presOf" srcId="{E968BDAC-99CA-4D5D-8203-F891BB159298}" destId="{08A340F4-D280-45F7-AC06-F911A48B27E6}" srcOrd="0" destOrd="0" presId="urn:diagrams.loki3.com/BracketList"/>
    <dgm:cxn modelId="{AAB330C6-AEF0-4B22-AC80-6373527C3742}" srcId="{E968BDAC-99CA-4D5D-8203-F891BB159298}" destId="{158425D6-2FE8-485C-A307-76F82A40751F}" srcOrd="1" destOrd="0" parTransId="{7096744B-308E-412B-B023-EB79408242B7}" sibTransId="{2995AB8C-1C56-402B-9801-CA6FDAF0FC66}"/>
    <dgm:cxn modelId="{DB8EA59B-DF06-42E9-84B5-58BD65109B1A}" type="presOf" srcId="{8918BC59-4A54-4C8A-9765-535B6FC2ED12}" destId="{A32A37F9-CFCE-44E7-B25E-EC14B93C516F}" srcOrd="0" destOrd="0" presId="urn:diagrams.loki3.com/BracketList"/>
    <dgm:cxn modelId="{1988BEBB-5DE6-4D74-B584-E3E051E8BA7D}" type="presOf" srcId="{21F8D98D-725E-4169-B441-46E2FE77115E}" destId="{6245C6D2-DD8F-4D39-9C89-F80229AD3BEA}" srcOrd="0" destOrd="0" presId="urn:diagrams.loki3.com/BracketList"/>
    <dgm:cxn modelId="{8C3218DF-E548-44E0-B637-6E5FD0A742D0}" type="presOf" srcId="{F1B5FC7A-8BD6-4D3C-B7DB-ABA2E15FD5CC}" destId="{E7840171-D5F3-470A-86C5-1F6A001FAE10}" srcOrd="0" destOrd="1" presId="urn:diagrams.loki3.com/BracketList"/>
    <dgm:cxn modelId="{9B86F5BF-4B9B-4C38-9CD5-4751B8F1A4BC}" srcId="{8918BC59-4A54-4C8A-9765-535B6FC2ED12}" destId="{F1B5FC7A-8BD6-4D3C-B7DB-ABA2E15FD5CC}" srcOrd="1" destOrd="0" parTransId="{C662E5DA-4EF5-4E65-BE72-EBE44FDA7C45}" sibTransId="{59C71DCA-3969-4C2C-AEDE-762CFA61EA89}"/>
    <dgm:cxn modelId="{D83331C0-1759-4839-B3EA-11778CC4154C}" type="presOf" srcId="{FB37675C-94D9-477B-A44F-2CD3ACD3EDE2}" destId="{88D03B68-28D4-464F-A38B-3F89B09BA305}" srcOrd="0" destOrd="0" presId="urn:diagrams.loki3.com/BracketList"/>
    <dgm:cxn modelId="{801DB593-BA3B-4268-BD52-85762304D420}" srcId="{21F8D98D-725E-4169-B441-46E2FE77115E}" destId="{8918BC59-4A54-4C8A-9765-535B6FC2ED12}" srcOrd="1" destOrd="0" parTransId="{84CAA078-672A-4FEF-89BC-1154FE02DAB4}" sibTransId="{DE89BE8F-5908-42E9-9E8D-4EA03E748C04}"/>
    <dgm:cxn modelId="{0EDD50CC-C0B2-4CD2-A1C4-D8F48A761224}" type="presOf" srcId="{2703CB31-9A8E-4B20-A8A3-02840E8FB75C}" destId="{E7840171-D5F3-470A-86C5-1F6A001FAE10}" srcOrd="0" destOrd="0" presId="urn:diagrams.loki3.com/BracketList"/>
    <dgm:cxn modelId="{BE357729-0763-4167-8726-809944D0BCE8}" type="presParOf" srcId="{6245C6D2-DD8F-4D39-9C89-F80229AD3BEA}" destId="{177D7ABE-2CC0-46EB-8AD5-CB304AEF197E}" srcOrd="0" destOrd="0" presId="urn:diagrams.loki3.com/BracketList"/>
    <dgm:cxn modelId="{8191F1FE-17BC-490C-8C4C-646746C7F192}" type="presParOf" srcId="{177D7ABE-2CC0-46EB-8AD5-CB304AEF197E}" destId="{08A340F4-D280-45F7-AC06-F911A48B27E6}" srcOrd="0" destOrd="0" presId="urn:diagrams.loki3.com/BracketList"/>
    <dgm:cxn modelId="{6764F1F1-96C5-48A6-9496-9EF980A92E44}" type="presParOf" srcId="{177D7ABE-2CC0-46EB-8AD5-CB304AEF197E}" destId="{CD5F90F6-DEF1-46C8-BE5B-59CED8DB4BFF}" srcOrd="1" destOrd="0" presId="urn:diagrams.loki3.com/BracketList"/>
    <dgm:cxn modelId="{EFA4FA62-64A6-46AC-9046-756C289BDC48}" type="presParOf" srcId="{177D7ABE-2CC0-46EB-8AD5-CB304AEF197E}" destId="{C16E6B70-FA08-4F27-9B78-7F4B49E3C605}" srcOrd="2" destOrd="0" presId="urn:diagrams.loki3.com/BracketList"/>
    <dgm:cxn modelId="{8A9B64A3-6D0B-4648-9A11-B9BCCE20865C}" type="presParOf" srcId="{177D7ABE-2CC0-46EB-8AD5-CB304AEF197E}" destId="{88D03B68-28D4-464F-A38B-3F89B09BA305}" srcOrd="3" destOrd="0" presId="urn:diagrams.loki3.com/BracketList"/>
    <dgm:cxn modelId="{260B4CFF-D365-4D18-8D72-BD28C0716741}" type="presParOf" srcId="{6245C6D2-DD8F-4D39-9C89-F80229AD3BEA}" destId="{4B2570ED-D3CB-4135-8A89-3311E5DE3C22}" srcOrd="1" destOrd="0" presId="urn:diagrams.loki3.com/BracketList"/>
    <dgm:cxn modelId="{55EBC1D3-44DC-4C60-A324-DD078AB2CC78}" type="presParOf" srcId="{6245C6D2-DD8F-4D39-9C89-F80229AD3BEA}" destId="{ED4FC9F9-C1E0-4088-9948-BBCFDE2FD2F1}" srcOrd="2" destOrd="0" presId="urn:diagrams.loki3.com/BracketList"/>
    <dgm:cxn modelId="{5EF1FC9C-CDB8-404D-A0A9-D6C163975597}" type="presParOf" srcId="{ED4FC9F9-C1E0-4088-9948-BBCFDE2FD2F1}" destId="{A32A37F9-CFCE-44E7-B25E-EC14B93C516F}" srcOrd="0" destOrd="0" presId="urn:diagrams.loki3.com/BracketList"/>
    <dgm:cxn modelId="{D2AA43DD-17C2-46D8-9866-C3110CE659D6}" type="presParOf" srcId="{ED4FC9F9-C1E0-4088-9948-BBCFDE2FD2F1}" destId="{654E3F52-B339-41C4-8B53-4AAAEAC8E622}" srcOrd="1" destOrd="0" presId="urn:diagrams.loki3.com/BracketList"/>
    <dgm:cxn modelId="{ABAABE0C-C028-4001-AD08-D8BA62ADCA34}" type="presParOf" srcId="{ED4FC9F9-C1E0-4088-9948-BBCFDE2FD2F1}" destId="{4DE52175-7ACB-4CDB-A0CD-FBAEF4EE1152}" srcOrd="2" destOrd="0" presId="urn:diagrams.loki3.com/BracketList"/>
    <dgm:cxn modelId="{82E1A988-ED7A-4D7D-9638-D46C2FC85985}" type="presParOf" srcId="{ED4FC9F9-C1E0-4088-9948-BBCFDE2FD2F1}" destId="{E7840171-D5F3-470A-86C5-1F6A001FAE10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C65BF5-A47D-4CDB-9A5A-D49EFA8B617F}" type="doc">
      <dgm:prSet loTypeId="urn:diagrams.loki3.com/Bracket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F8CEFA-7FE8-474B-A66C-D8CE1E898429}">
      <dgm:prSet phldrT="[Text]"/>
      <dgm:spPr/>
      <dgm:t>
        <a:bodyPr/>
        <a:lstStyle/>
        <a:p>
          <a:r>
            <a:rPr lang="en-US" dirty="0"/>
            <a:t>Infrastructure</a:t>
          </a:r>
        </a:p>
      </dgm:t>
    </dgm:pt>
    <dgm:pt modelId="{D5BEB46C-5DF7-4F48-95BD-CD13BCAF91BD}" type="parTrans" cxnId="{7B6D9CF2-7980-4E7A-8E86-D13DF8D40A3B}">
      <dgm:prSet/>
      <dgm:spPr/>
      <dgm:t>
        <a:bodyPr/>
        <a:lstStyle/>
        <a:p>
          <a:endParaRPr lang="en-US"/>
        </a:p>
      </dgm:t>
    </dgm:pt>
    <dgm:pt modelId="{91B645EC-0570-4C7E-AAEA-D6C476C575C3}" type="sibTrans" cxnId="{7B6D9CF2-7980-4E7A-8E86-D13DF8D40A3B}">
      <dgm:prSet/>
      <dgm:spPr/>
      <dgm:t>
        <a:bodyPr/>
        <a:lstStyle/>
        <a:p>
          <a:endParaRPr lang="en-US"/>
        </a:p>
      </dgm:t>
    </dgm:pt>
    <dgm:pt modelId="{D3FCA644-D0D2-435A-B63E-68DEC14EA17B}">
      <dgm:prSet phldrT="[Text]"/>
      <dgm:spPr/>
      <dgm:t>
        <a:bodyPr/>
        <a:lstStyle/>
        <a:p>
          <a:r>
            <a:rPr lang="en-US" dirty="0"/>
            <a:t>Analytics Server</a:t>
          </a:r>
        </a:p>
      </dgm:t>
    </dgm:pt>
    <dgm:pt modelId="{7E45722C-0BA8-44DB-B957-72AF10B4B003}" type="parTrans" cxnId="{039EF3E6-FAEB-41BD-BE24-ABB7EBA98C71}">
      <dgm:prSet/>
      <dgm:spPr/>
      <dgm:t>
        <a:bodyPr/>
        <a:lstStyle/>
        <a:p>
          <a:endParaRPr lang="en-US"/>
        </a:p>
      </dgm:t>
    </dgm:pt>
    <dgm:pt modelId="{88A97275-8060-47B8-A830-A0E8123D9058}" type="sibTrans" cxnId="{039EF3E6-FAEB-41BD-BE24-ABB7EBA98C71}">
      <dgm:prSet/>
      <dgm:spPr/>
      <dgm:t>
        <a:bodyPr/>
        <a:lstStyle/>
        <a:p>
          <a:endParaRPr lang="en-US"/>
        </a:p>
      </dgm:t>
    </dgm:pt>
    <dgm:pt modelId="{EF42CF1F-0ED9-4047-8EAF-FCFD86CB9BB6}">
      <dgm:prSet phldrT="[Text]"/>
      <dgm:spPr/>
      <dgm:t>
        <a:bodyPr/>
        <a:lstStyle/>
        <a:p>
          <a:r>
            <a:rPr lang="en-US" dirty="0"/>
            <a:t>Tools</a:t>
          </a:r>
        </a:p>
      </dgm:t>
    </dgm:pt>
    <dgm:pt modelId="{1C9BFFA7-0141-4757-8B29-33E90548D4E0}" type="parTrans" cxnId="{DFA060A7-7BA9-47C5-B6C3-2102537C8A5A}">
      <dgm:prSet/>
      <dgm:spPr/>
      <dgm:t>
        <a:bodyPr/>
        <a:lstStyle/>
        <a:p>
          <a:endParaRPr lang="en-US"/>
        </a:p>
      </dgm:t>
    </dgm:pt>
    <dgm:pt modelId="{0557B872-6E14-419E-8670-3A53E1B69B72}" type="sibTrans" cxnId="{DFA060A7-7BA9-47C5-B6C3-2102537C8A5A}">
      <dgm:prSet/>
      <dgm:spPr/>
      <dgm:t>
        <a:bodyPr/>
        <a:lstStyle/>
        <a:p>
          <a:endParaRPr lang="en-US"/>
        </a:p>
      </dgm:t>
    </dgm:pt>
    <dgm:pt modelId="{25A1A25A-FD3E-4BA7-8371-9C1914E5DE05}">
      <dgm:prSet phldrT="[Text]"/>
      <dgm:spPr/>
      <dgm:t>
        <a:bodyPr/>
        <a:lstStyle/>
        <a:p>
          <a:r>
            <a:rPr lang="en-US" dirty="0"/>
            <a:t>Generalized Audit Software</a:t>
          </a:r>
        </a:p>
      </dgm:t>
    </dgm:pt>
    <dgm:pt modelId="{CDA4CB85-A98E-429A-AD39-C0D2D20374B8}" type="parTrans" cxnId="{0A473546-2BB5-4568-805D-2BA6D3C952AB}">
      <dgm:prSet/>
      <dgm:spPr/>
      <dgm:t>
        <a:bodyPr/>
        <a:lstStyle/>
        <a:p>
          <a:endParaRPr lang="en-US"/>
        </a:p>
      </dgm:t>
    </dgm:pt>
    <dgm:pt modelId="{E51464E0-62C2-4B75-B66A-84C9D481E81C}" type="sibTrans" cxnId="{0A473546-2BB5-4568-805D-2BA6D3C952AB}">
      <dgm:prSet/>
      <dgm:spPr/>
      <dgm:t>
        <a:bodyPr/>
        <a:lstStyle/>
        <a:p>
          <a:endParaRPr lang="en-US"/>
        </a:p>
      </dgm:t>
    </dgm:pt>
    <dgm:pt modelId="{4A57EC44-5B2F-490D-AF38-0A3A5A8EA790}">
      <dgm:prSet phldrT="[Text]"/>
      <dgm:spPr/>
      <dgm:t>
        <a:bodyPr/>
        <a:lstStyle/>
        <a:p>
          <a:r>
            <a:rPr lang="en-US" dirty="0"/>
            <a:t>High Capacity Storage</a:t>
          </a:r>
        </a:p>
      </dgm:t>
    </dgm:pt>
    <dgm:pt modelId="{1CD4ABF0-101C-481B-917E-77ACC681598D}" type="parTrans" cxnId="{DA122498-45BC-407E-9B78-84AC9F7E8CC3}">
      <dgm:prSet/>
      <dgm:spPr/>
      <dgm:t>
        <a:bodyPr/>
        <a:lstStyle/>
        <a:p>
          <a:endParaRPr lang="en-US"/>
        </a:p>
      </dgm:t>
    </dgm:pt>
    <dgm:pt modelId="{9DF783AE-A80C-448C-ABEB-9081E8998D81}" type="sibTrans" cxnId="{DA122498-45BC-407E-9B78-84AC9F7E8CC3}">
      <dgm:prSet/>
      <dgm:spPr/>
      <dgm:t>
        <a:bodyPr/>
        <a:lstStyle/>
        <a:p>
          <a:endParaRPr lang="en-US"/>
        </a:p>
      </dgm:t>
    </dgm:pt>
    <dgm:pt modelId="{4C0275D2-17FC-4850-8ACD-D93A69453DD4}">
      <dgm:prSet phldrT="[Text]"/>
      <dgm:spPr/>
      <dgm:t>
        <a:bodyPr/>
        <a:lstStyle/>
        <a:p>
          <a:r>
            <a:rPr lang="en-US" dirty="0"/>
            <a:t>ACL </a:t>
          </a:r>
        </a:p>
      </dgm:t>
    </dgm:pt>
    <dgm:pt modelId="{C7CA53FA-2F97-4E10-BD0D-A07CF6530938}" type="parTrans" cxnId="{6D2128FF-2C29-4874-BB08-D2FAAD12E426}">
      <dgm:prSet/>
      <dgm:spPr/>
      <dgm:t>
        <a:bodyPr/>
        <a:lstStyle/>
        <a:p>
          <a:endParaRPr lang="en-US"/>
        </a:p>
      </dgm:t>
    </dgm:pt>
    <dgm:pt modelId="{FB337951-3641-481D-9851-E33D640CD632}" type="sibTrans" cxnId="{6D2128FF-2C29-4874-BB08-D2FAAD12E426}">
      <dgm:prSet/>
      <dgm:spPr/>
      <dgm:t>
        <a:bodyPr/>
        <a:lstStyle/>
        <a:p>
          <a:endParaRPr lang="en-US"/>
        </a:p>
      </dgm:t>
    </dgm:pt>
    <dgm:pt modelId="{DB65F7EC-C0E6-47F1-AB27-681BCD73A0CB}">
      <dgm:prSet phldrT="[Text]"/>
      <dgm:spPr/>
      <dgm:t>
        <a:bodyPr/>
        <a:lstStyle/>
        <a:p>
          <a:r>
            <a:rPr lang="en-US" dirty="0"/>
            <a:t>IDEA</a:t>
          </a:r>
        </a:p>
      </dgm:t>
    </dgm:pt>
    <dgm:pt modelId="{A289FD2D-20FC-44A3-8C53-231226CA4552}" type="parTrans" cxnId="{6C266545-8F4C-464D-A775-419B3B886EA2}">
      <dgm:prSet/>
      <dgm:spPr/>
      <dgm:t>
        <a:bodyPr/>
        <a:lstStyle/>
        <a:p>
          <a:endParaRPr lang="en-US"/>
        </a:p>
      </dgm:t>
    </dgm:pt>
    <dgm:pt modelId="{8373013D-0251-440F-8E8C-49F62C3D5271}" type="sibTrans" cxnId="{6C266545-8F4C-464D-A775-419B3B886EA2}">
      <dgm:prSet/>
      <dgm:spPr/>
      <dgm:t>
        <a:bodyPr/>
        <a:lstStyle/>
        <a:p>
          <a:endParaRPr lang="en-US"/>
        </a:p>
      </dgm:t>
    </dgm:pt>
    <dgm:pt modelId="{6B67BA3F-3F64-4117-A32B-396A2085AFE7}">
      <dgm:prSet phldrT="[Text]"/>
      <dgm:spPr/>
      <dgm:t>
        <a:bodyPr/>
        <a:lstStyle/>
        <a:p>
          <a:r>
            <a:rPr lang="en-US" dirty="0"/>
            <a:t>Customized Software</a:t>
          </a:r>
        </a:p>
      </dgm:t>
    </dgm:pt>
    <dgm:pt modelId="{0B053040-47C3-4A23-9819-CB7D160D5CBE}" type="parTrans" cxnId="{FDC73A17-E190-4329-9A67-696A77E285E6}">
      <dgm:prSet/>
      <dgm:spPr/>
      <dgm:t>
        <a:bodyPr/>
        <a:lstStyle/>
        <a:p>
          <a:endParaRPr lang="en-US"/>
        </a:p>
      </dgm:t>
    </dgm:pt>
    <dgm:pt modelId="{9B63AA4C-F07D-4B1F-A7F4-6FAF42432810}" type="sibTrans" cxnId="{FDC73A17-E190-4329-9A67-696A77E285E6}">
      <dgm:prSet/>
      <dgm:spPr/>
      <dgm:t>
        <a:bodyPr/>
        <a:lstStyle/>
        <a:p>
          <a:endParaRPr lang="en-US"/>
        </a:p>
      </dgm:t>
    </dgm:pt>
    <dgm:pt modelId="{9A137AD4-BB8E-4BF6-9948-47760340D6FB}">
      <dgm:prSet phldrT="[Text]"/>
      <dgm:spPr/>
      <dgm:t>
        <a:bodyPr/>
        <a:lstStyle/>
        <a:p>
          <a:r>
            <a:rPr lang="en-US" dirty="0"/>
            <a:t>Analytics Dashboard</a:t>
          </a:r>
        </a:p>
      </dgm:t>
    </dgm:pt>
    <dgm:pt modelId="{C5EDE55C-755F-4266-8B00-AD7F6D9C5005}" type="parTrans" cxnId="{F813450C-3AE3-4AED-BF14-37EA13A170E0}">
      <dgm:prSet/>
      <dgm:spPr/>
      <dgm:t>
        <a:bodyPr/>
        <a:lstStyle/>
        <a:p>
          <a:endParaRPr lang="en-US"/>
        </a:p>
      </dgm:t>
    </dgm:pt>
    <dgm:pt modelId="{598E1183-4CA4-4FC7-BE77-65EC8B6E1449}" type="sibTrans" cxnId="{F813450C-3AE3-4AED-BF14-37EA13A170E0}">
      <dgm:prSet/>
      <dgm:spPr/>
      <dgm:t>
        <a:bodyPr/>
        <a:lstStyle/>
        <a:p>
          <a:endParaRPr lang="en-US"/>
        </a:p>
      </dgm:t>
    </dgm:pt>
    <dgm:pt modelId="{76799F10-1499-4DD0-9DAF-8B3E605B769B}">
      <dgm:prSet phldrT="[Text]"/>
      <dgm:spPr/>
      <dgm:t>
        <a:bodyPr/>
        <a:lstStyle/>
        <a:p>
          <a:r>
            <a:rPr lang="en-US" dirty="0"/>
            <a:t>Automatic Analytic Procedures</a:t>
          </a:r>
        </a:p>
      </dgm:t>
    </dgm:pt>
    <dgm:pt modelId="{D82457B1-E9A3-4379-A598-DD19A33DD175}" type="parTrans" cxnId="{3B578392-F3FF-4CBD-98CE-5E272DEDC777}">
      <dgm:prSet/>
      <dgm:spPr/>
      <dgm:t>
        <a:bodyPr/>
        <a:lstStyle/>
        <a:p>
          <a:endParaRPr lang="en-US"/>
        </a:p>
      </dgm:t>
    </dgm:pt>
    <dgm:pt modelId="{88FFEE3F-DA7D-4047-BAAA-DA89995BB3D9}" type="sibTrans" cxnId="{3B578392-F3FF-4CBD-98CE-5E272DEDC777}">
      <dgm:prSet/>
      <dgm:spPr/>
      <dgm:t>
        <a:bodyPr/>
        <a:lstStyle/>
        <a:p>
          <a:endParaRPr lang="en-US"/>
        </a:p>
      </dgm:t>
    </dgm:pt>
    <dgm:pt modelId="{FA11D68A-0424-43FF-9D63-5192A7C5CD2B}">
      <dgm:prSet phldrT="[Text]"/>
      <dgm:spPr/>
      <dgm:t>
        <a:bodyPr/>
        <a:lstStyle/>
        <a:p>
          <a:r>
            <a:rPr lang="en-US" dirty="0"/>
            <a:t>Investigation Case Management System</a:t>
          </a:r>
        </a:p>
      </dgm:t>
    </dgm:pt>
    <dgm:pt modelId="{19490A4A-5B23-4DC2-BDA8-B3C33043B077}" type="parTrans" cxnId="{5FC4FE34-F86A-4994-AB29-CB85BC2E58ED}">
      <dgm:prSet/>
      <dgm:spPr/>
      <dgm:t>
        <a:bodyPr/>
        <a:lstStyle/>
        <a:p>
          <a:endParaRPr lang="en-US"/>
        </a:p>
      </dgm:t>
    </dgm:pt>
    <dgm:pt modelId="{C4837F40-8660-47DF-8D6F-B898B212061D}" type="sibTrans" cxnId="{5FC4FE34-F86A-4994-AB29-CB85BC2E58ED}">
      <dgm:prSet/>
      <dgm:spPr/>
      <dgm:t>
        <a:bodyPr/>
        <a:lstStyle/>
        <a:p>
          <a:endParaRPr lang="en-US"/>
        </a:p>
      </dgm:t>
    </dgm:pt>
    <dgm:pt modelId="{B7B25BB0-3FAE-426D-AA82-0D671E6B9C59}">
      <dgm:prSet phldrT="[Text]"/>
      <dgm:spPr/>
      <dgm:t>
        <a:bodyPr/>
        <a:lstStyle/>
        <a:p>
          <a:r>
            <a:rPr lang="en-US" dirty="0"/>
            <a:t>Digital Forensic Software</a:t>
          </a:r>
        </a:p>
      </dgm:t>
    </dgm:pt>
    <dgm:pt modelId="{40B49065-0F26-4E85-AA6A-2A1EA1D8F50B}" type="parTrans" cxnId="{47D749B0-5552-4DC7-A7B9-03A5CDE8D570}">
      <dgm:prSet/>
      <dgm:spPr/>
      <dgm:t>
        <a:bodyPr/>
        <a:lstStyle/>
        <a:p>
          <a:endParaRPr lang="en-US"/>
        </a:p>
      </dgm:t>
    </dgm:pt>
    <dgm:pt modelId="{801A29C9-4312-47F1-9AFA-B84EA1328397}" type="sibTrans" cxnId="{47D749B0-5552-4DC7-A7B9-03A5CDE8D570}">
      <dgm:prSet/>
      <dgm:spPr/>
      <dgm:t>
        <a:bodyPr/>
        <a:lstStyle/>
        <a:p>
          <a:endParaRPr lang="en-US"/>
        </a:p>
      </dgm:t>
    </dgm:pt>
    <dgm:pt modelId="{306872FB-7F22-4F4B-A197-6B51A77ADFB0}" type="pres">
      <dgm:prSet presAssocID="{E8C65BF5-A47D-4CDB-9A5A-D49EFA8B61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2BD0A2-312E-4052-8B86-1B6A1204068E}" type="pres">
      <dgm:prSet presAssocID="{ECF8CEFA-7FE8-474B-A66C-D8CE1E898429}" presName="linNode" presStyleCnt="0"/>
      <dgm:spPr/>
    </dgm:pt>
    <dgm:pt modelId="{0775EEC8-228E-46D0-896F-185C1F4BA02E}" type="pres">
      <dgm:prSet presAssocID="{ECF8CEFA-7FE8-474B-A66C-D8CE1E898429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9F2D6-41C4-4DF0-A392-A7A64419F0EC}" type="pres">
      <dgm:prSet presAssocID="{ECF8CEFA-7FE8-474B-A66C-D8CE1E898429}" presName="bracket" presStyleLbl="parChTrans1D1" presStyleIdx="0" presStyleCnt="2"/>
      <dgm:spPr/>
    </dgm:pt>
    <dgm:pt modelId="{55881CA4-44BD-45DC-BDAB-E78321BA9F85}" type="pres">
      <dgm:prSet presAssocID="{ECF8CEFA-7FE8-474B-A66C-D8CE1E898429}" presName="spH" presStyleCnt="0"/>
      <dgm:spPr/>
    </dgm:pt>
    <dgm:pt modelId="{7C5C45F1-AB5F-4E2A-A8CC-5A3745672971}" type="pres">
      <dgm:prSet presAssocID="{ECF8CEFA-7FE8-474B-A66C-D8CE1E898429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1EB32-590C-4B62-A733-5524A44C6921}" type="pres">
      <dgm:prSet presAssocID="{91B645EC-0570-4C7E-AAEA-D6C476C575C3}" presName="spV" presStyleCnt="0"/>
      <dgm:spPr/>
    </dgm:pt>
    <dgm:pt modelId="{B262159E-7C85-45BC-BDE9-087B86D560D0}" type="pres">
      <dgm:prSet presAssocID="{EF42CF1F-0ED9-4047-8EAF-FCFD86CB9BB6}" presName="linNode" presStyleCnt="0"/>
      <dgm:spPr/>
    </dgm:pt>
    <dgm:pt modelId="{7E09E4B2-CDDA-40D8-9089-D094204699D3}" type="pres">
      <dgm:prSet presAssocID="{EF42CF1F-0ED9-4047-8EAF-FCFD86CB9BB6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D2ADE-D529-4652-82ED-A4B7691661A5}" type="pres">
      <dgm:prSet presAssocID="{EF42CF1F-0ED9-4047-8EAF-FCFD86CB9BB6}" presName="bracket" presStyleLbl="parChTrans1D1" presStyleIdx="1" presStyleCnt="2"/>
      <dgm:spPr/>
    </dgm:pt>
    <dgm:pt modelId="{4EFF2BC7-BB97-435A-8A1E-1C6FB7E79C33}" type="pres">
      <dgm:prSet presAssocID="{EF42CF1F-0ED9-4047-8EAF-FCFD86CB9BB6}" presName="spH" presStyleCnt="0"/>
      <dgm:spPr/>
    </dgm:pt>
    <dgm:pt modelId="{0BC1A365-1298-485F-B3DC-895A0CBC692D}" type="pres">
      <dgm:prSet presAssocID="{EF42CF1F-0ED9-4047-8EAF-FCFD86CB9BB6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FB3E7D-6ECA-4383-9F31-727DBC01612B}" type="presOf" srcId="{FA11D68A-0424-43FF-9D63-5192A7C5CD2B}" destId="{7C5C45F1-AB5F-4E2A-A8CC-5A3745672971}" srcOrd="0" destOrd="2" presId="urn:diagrams.loki3.com/BracketList"/>
    <dgm:cxn modelId="{79B6DCD7-3C14-47F5-84F9-1521C6F3582D}" type="presOf" srcId="{B7B25BB0-3FAE-426D-AA82-0D671E6B9C59}" destId="{0BC1A365-1298-485F-B3DC-895A0CBC692D}" srcOrd="0" destOrd="6" presId="urn:diagrams.loki3.com/BracketList"/>
    <dgm:cxn modelId="{039EF3E6-FAEB-41BD-BE24-ABB7EBA98C71}" srcId="{ECF8CEFA-7FE8-474B-A66C-D8CE1E898429}" destId="{D3FCA644-D0D2-435A-B63E-68DEC14EA17B}" srcOrd="0" destOrd="0" parTransId="{7E45722C-0BA8-44DB-B957-72AF10B4B003}" sibTransId="{88A97275-8060-47B8-A830-A0E8123D9058}"/>
    <dgm:cxn modelId="{095E6E0C-3E85-4907-A51A-9A89529DD3F1}" type="presOf" srcId="{EF42CF1F-0ED9-4047-8EAF-FCFD86CB9BB6}" destId="{7E09E4B2-CDDA-40D8-9089-D094204699D3}" srcOrd="0" destOrd="0" presId="urn:diagrams.loki3.com/BracketList"/>
    <dgm:cxn modelId="{D32E8640-4F06-4D33-86A6-F7800D48FCF4}" type="presOf" srcId="{25A1A25A-FD3E-4BA7-8371-9C1914E5DE05}" destId="{0BC1A365-1298-485F-B3DC-895A0CBC692D}" srcOrd="0" destOrd="0" presId="urn:diagrams.loki3.com/BracketList"/>
    <dgm:cxn modelId="{FDC73A17-E190-4329-9A67-696A77E285E6}" srcId="{EF42CF1F-0ED9-4047-8EAF-FCFD86CB9BB6}" destId="{6B67BA3F-3F64-4117-A32B-396A2085AFE7}" srcOrd="1" destOrd="0" parTransId="{0B053040-47C3-4A23-9819-CB7D160D5CBE}" sibTransId="{9B63AA4C-F07D-4B1F-A7F4-6FAF42432810}"/>
    <dgm:cxn modelId="{6C266545-8F4C-464D-A775-419B3B886EA2}" srcId="{25A1A25A-FD3E-4BA7-8371-9C1914E5DE05}" destId="{DB65F7EC-C0E6-47F1-AB27-681BCD73A0CB}" srcOrd="1" destOrd="0" parTransId="{A289FD2D-20FC-44A3-8C53-231226CA4552}" sibTransId="{8373013D-0251-440F-8E8C-49F62C3D5271}"/>
    <dgm:cxn modelId="{1C7E5A84-EF4F-490E-861E-98D5EE009C81}" type="presOf" srcId="{E8C65BF5-A47D-4CDB-9A5A-D49EFA8B617F}" destId="{306872FB-7F22-4F4B-A197-6B51A77ADFB0}" srcOrd="0" destOrd="0" presId="urn:diagrams.loki3.com/BracketList"/>
    <dgm:cxn modelId="{3B578392-F3FF-4CBD-98CE-5E272DEDC777}" srcId="{6B67BA3F-3F64-4117-A32B-396A2085AFE7}" destId="{76799F10-1499-4DD0-9DAF-8B3E605B769B}" srcOrd="1" destOrd="0" parTransId="{D82457B1-E9A3-4379-A598-DD19A33DD175}" sibTransId="{88FFEE3F-DA7D-4047-BAAA-DA89995BB3D9}"/>
    <dgm:cxn modelId="{972139B0-B93A-4AF4-B547-42514E69BAA8}" type="presOf" srcId="{9A137AD4-BB8E-4BF6-9948-47760340D6FB}" destId="{0BC1A365-1298-485F-B3DC-895A0CBC692D}" srcOrd="0" destOrd="4" presId="urn:diagrams.loki3.com/BracketList"/>
    <dgm:cxn modelId="{47D749B0-5552-4DC7-A7B9-03A5CDE8D570}" srcId="{EF42CF1F-0ED9-4047-8EAF-FCFD86CB9BB6}" destId="{B7B25BB0-3FAE-426D-AA82-0D671E6B9C59}" srcOrd="2" destOrd="0" parTransId="{40B49065-0F26-4E85-AA6A-2A1EA1D8F50B}" sibTransId="{801A29C9-4312-47F1-9AFA-B84EA1328397}"/>
    <dgm:cxn modelId="{9AFBF289-A809-4620-9E4A-DE2FAA315647}" type="presOf" srcId="{DB65F7EC-C0E6-47F1-AB27-681BCD73A0CB}" destId="{0BC1A365-1298-485F-B3DC-895A0CBC692D}" srcOrd="0" destOrd="2" presId="urn:diagrams.loki3.com/BracketList"/>
    <dgm:cxn modelId="{7B6D9CF2-7980-4E7A-8E86-D13DF8D40A3B}" srcId="{E8C65BF5-A47D-4CDB-9A5A-D49EFA8B617F}" destId="{ECF8CEFA-7FE8-474B-A66C-D8CE1E898429}" srcOrd="0" destOrd="0" parTransId="{D5BEB46C-5DF7-4F48-95BD-CD13BCAF91BD}" sibTransId="{91B645EC-0570-4C7E-AAEA-D6C476C575C3}"/>
    <dgm:cxn modelId="{AA2D5CE6-DAF5-4D72-89D7-01253342D6BD}" type="presOf" srcId="{ECF8CEFA-7FE8-474B-A66C-D8CE1E898429}" destId="{0775EEC8-228E-46D0-896F-185C1F4BA02E}" srcOrd="0" destOrd="0" presId="urn:diagrams.loki3.com/BracketList"/>
    <dgm:cxn modelId="{F813450C-3AE3-4AED-BF14-37EA13A170E0}" srcId="{6B67BA3F-3F64-4117-A32B-396A2085AFE7}" destId="{9A137AD4-BB8E-4BF6-9948-47760340D6FB}" srcOrd="0" destOrd="0" parTransId="{C5EDE55C-755F-4266-8B00-AD7F6D9C5005}" sibTransId="{598E1183-4CA4-4FC7-BE77-65EC8B6E1449}"/>
    <dgm:cxn modelId="{88820DEF-E7A0-4167-A107-612460CA696C}" type="presOf" srcId="{76799F10-1499-4DD0-9DAF-8B3E605B769B}" destId="{0BC1A365-1298-485F-B3DC-895A0CBC692D}" srcOrd="0" destOrd="5" presId="urn:diagrams.loki3.com/BracketList"/>
    <dgm:cxn modelId="{537A27F3-0AEC-4C85-9D5C-5360A900A32F}" type="presOf" srcId="{D3FCA644-D0D2-435A-B63E-68DEC14EA17B}" destId="{7C5C45F1-AB5F-4E2A-A8CC-5A3745672971}" srcOrd="0" destOrd="0" presId="urn:diagrams.loki3.com/BracketList"/>
    <dgm:cxn modelId="{DC58426F-20D7-49D3-B7A6-6911DE15E9B8}" type="presOf" srcId="{6B67BA3F-3F64-4117-A32B-396A2085AFE7}" destId="{0BC1A365-1298-485F-B3DC-895A0CBC692D}" srcOrd="0" destOrd="3" presId="urn:diagrams.loki3.com/BracketList"/>
    <dgm:cxn modelId="{B1070ECB-DAEA-4A24-B338-324950AE2510}" type="presOf" srcId="{4C0275D2-17FC-4850-8ACD-D93A69453DD4}" destId="{0BC1A365-1298-485F-B3DC-895A0CBC692D}" srcOrd="0" destOrd="1" presId="urn:diagrams.loki3.com/BracketList"/>
    <dgm:cxn modelId="{DFA060A7-7BA9-47C5-B6C3-2102537C8A5A}" srcId="{E8C65BF5-A47D-4CDB-9A5A-D49EFA8B617F}" destId="{EF42CF1F-0ED9-4047-8EAF-FCFD86CB9BB6}" srcOrd="1" destOrd="0" parTransId="{1C9BFFA7-0141-4757-8B29-33E90548D4E0}" sibTransId="{0557B872-6E14-419E-8670-3A53E1B69B72}"/>
    <dgm:cxn modelId="{6D2128FF-2C29-4874-BB08-D2FAAD12E426}" srcId="{25A1A25A-FD3E-4BA7-8371-9C1914E5DE05}" destId="{4C0275D2-17FC-4850-8ACD-D93A69453DD4}" srcOrd="0" destOrd="0" parTransId="{C7CA53FA-2F97-4E10-BD0D-A07CF6530938}" sibTransId="{FB337951-3641-481D-9851-E33D640CD632}"/>
    <dgm:cxn modelId="{0A473546-2BB5-4568-805D-2BA6D3C952AB}" srcId="{EF42CF1F-0ED9-4047-8EAF-FCFD86CB9BB6}" destId="{25A1A25A-FD3E-4BA7-8371-9C1914E5DE05}" srcOrd="0" destOrd="0" parTransId="{CDA4CB85-A98E-429A-AD39-C0D2D20374B8}" sibTransId="{E51464E0-62C2-4B75-B66A-84C9D481E81C}"/>
    <dgm:cxn modelId="{5FC4FE34-F86A-4994-AB29-CB85BC2E58ED}" srcId="{ECF8CEFA-7FE8-474B-A66C-D8CE1E898429}" destId="{FA11D68A-0424-43FF-9D63-5192A7C5CD2B}" srcOrd="2" destOrd="0" parTransId="{19490A4A-5B23-4DC2-BDA8-B3C33043B077}" sibTransId="{C4837F40-8660-47DF-8D6F-B898B212061D}"/>
    <dgm:cxn modelId="{79BE5042-B748-4B19-8ECF-9B39018C83DE}" type="presOf" srcId="{4A57EC44-5B2F-490D-AF38-0A3A5A8EA790}" destId="{7C5C45F1-AB5F-4E2A-A8CC-5A3745672971}" srcOrd="0" destOrd="1" presId="urn:diagrams.loki3.com/BracketList"/>
    <dgm:cxn modelId="{DA122498-45BC-407E-9B78-84AC9F7E8CC3}" srcId="{ECF8CEFA-7FE8-474B-A66C-D8CE1E898429}" destId="{4A57EC44-5B2F-490D-AF38-0A3A5A8EA790}" srcOrd="1" destOrd="0" parTransId="{1CD4ABF0-101C-481B-917E-77ACC681598D}" sibTransId="{9DF783AE-A80C-448C-ABEB-9081E8998D81}"/>
    <dgm:cxn modelId="{49A11D81-439C-448B-8F91-A2596455F70F}" type="presParOf" srcId="{306872FB-7F22-4F4B-A197-6B51A77ADFB0}" destId="{FC2BD0A2-312E-4052-8B86-1B6A1204068E}" srcOrd="0" destOrd="0" presId="urn:diagrams.loki3.com/BracketList"/>
    <dgm:cxn modelId="{6A5126FE-A888-49BD-86DA-05728E7688CD}" type="presParOf" srcId="{FC2BD0A2-312E-4052-8B86-1B6A1204068E}" destId="{0775EEC8-228E-46D0-896F-185C1F4BA02E}" srcOrd="0" destOrd="0" presId="urn:diagrams.loki3.com/BracketList"/>
    <dgm:cxn modelId="{46BC07D6-7FFE-44C3-88AA-3DFD80D6B2DF}" type="presParOf" srcId="{FC2BD0A2-312E-4052-8B86-1B6A1204068E}" destId="{C6C9F2D6-41C4-4DF0-A392-A7A64419F0EC}" srcOrd="1" destOrd="0" presId="urn:diagrams.loki3.com/BracketList"/>
    <dgm:cxn modelId="{6A46CB29-F295-446D-B8AE-F70E30F4BDB6}" type="presParOf" srcId="{FC2BD0A2-312E-4052-8B86-1B6A1204068E}" destId="{55881CA4-44BD-45DC-BDAB-E78321BA9F85}" srcOrd="2" destOrd="0" presId="urn:diagrams.loki3.com/BracketList"/>
    <dgm:cxn modelId="{EE5EBDC3-A02F-4992-BA50-FB8D509E2552}" type="presParOf" srcId="{FC2BD0A2-312E-4052-8B86-1B6A1204068E}" destId="{7C5C45F1-AB5F-4E2A-A8CC-5A3745672971}" srcOrd="3" destOrd="0" presId="urn:diagrams.loki3.com/BracketList"/>
    <dgm:cxn modelId="{E3C77391-30BC-4523-A541-D0D9C725A45F}" type="presParOf" srcId="{306872FB-7F22-4F4B-A197-6B51A77ADFB0}" destId="{4FD1EB32-590C-4B62-A733-5524A44C6921}" srcOrd="1" destOrd="0" presId="urn:diagrams.loki3.com/BracketList"/>
    <dgm:cxn modelId="{8A1B422D-4045-488F-ADF9-81FF1FD14C20}" type="presParOf" srcId="{306872FB-7F22-4F4B-A197-6B51A77ADFB0}" destId="{B262159E-7C85-45BC-BDE9-087B86D560D0}" srcOrd="2" destOrd="0" presId="urn:diagrams.loki3.com/BracketList"/>
    <dgm:cxn modelId="{5773C620-0EC0-45BB-95EA-8967C85242E7}" type="presParOf" srcId="{B262159E-7C85-45BC-BDE9-087B86D560D0}" destId="{7E09E4B2-CDDA-40D8-9089-D094204699D3}" srcOrd="0" destOrd="0" presId="urn:diagrams.loki3.com/BracketList"/>
    <dgm:cxn modelId="{0A57B464-B6C8-4BB9-88D6-00D17E1166D7}" type="presParOf" srcId="{B262159E-7C85-45BC-BDE9-087B86D560D0}" destId="{6EDD2ADE-D529-4652-82ED-A4B7691661A5}" srcOrd="1" destOrd="0" presId="urn:diagrams.loki3.com/BracketList"/>
    <dgm:cxn modelId="{720C50D3-873F-4AE7-B4F9-3BA88DD75601}" type="presParOf" srcId="{B262159E-7C85-45BC-BDE9-087B86D560D0}" destId="{4EFF2BC7-BB97-435A-8A1E-1C6FB7E79C33}" srcOrd="2" destOrd="0" presId="urn:diagrams.loki3.com/BracketList"/>
    <dgm:cxn modelId="{F28868BC-F4ED-4F76-ADDB-02E39E75E7CE}" type="presParOf" srcId="{B262159E-7C85-45BC-BDE9-087B86D560D0}" destId="{0BC1A365-1298-485F-B3DC-895A0CBC692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D1769F-5B52-4485-8835-E3B7B23C38D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6DF0E9-F5D4-4F0D-A88D-CA6A18673AAD}">
      <dgm:prSet phldrT="[Text]"/>
      <dgm:spPr/>
      <dgm:t>
        <a:bodyPr/>
        <a:lstStyle/>
        <a:p>
          <a:r>
            <a:rPr lang="en-US" dirty="0"/>
            <a:t>IT Audit as a part of Financial Audit</a:t>
          </a:r>
        </a:p>
      </dgm:t>
    </dgm:pt>
    <dgm:pt modelId="{8EA92ABE-1EAA-4B10-ACC0-F89BB55891FC}" type="parTrans" cxnId="{829531A2-72C8-4A5C-B6C8-CE60C7ACB0C5}">
      <dgm:prSet/>
      <dgm:spPr/>
      <dgm:t>
        <a:bodyPr/>
        <a:lstStyle/>
        <a:p>
          <a:endParaRPr lang="en-US"/>
        </a:p>
      </dgm:t>
    </dgm:pt>
    <dgm:pt modelId="{03AC2205-4D73-4EEE-A19A-83E175067D67}" type="sibTrans" cxnId="{829531A2-72C8-4A5C-B6C8-CE60C7ACB0C5}">
      <dgm:prSet/>
      <dgm:spPr/>
      <dgm:t>
        <a:bodyPr/>
        <a:lstStyle/>
        <a:p>
          <a:endParaRPr lang="en-US"/>
        </a:p>
      </dgm:t>
    </dgm:pt>
    <dgm:pt modelId="{78A379B2-33B7-4EB3-9D00-EEEA83170F50}">
      <dgm:prSet phldrT="[Text]"/>
      <dgm:spPr/>
      <dgm:t>
        <a:bodyPr/>
        <a:lstStyle/>
        <a:p>
          <a:r>
            <a:rPr lang="en-US" dirty="0"/>
            <a:t>Audit on Central Government Financial Report, regularly since 2004</a:t>
          </a:r>
        </a:p>
      </dgm:t>
    </dgm:pt>
    <dgm:pt modelId="{9F377737-7B17-410D-BB27-EF2E52676567}" type="parTrans" cxnId="{17624BDB-2B37-4A7D-8D94-637022E0FFB9}">
      <dgm:prSet/>
      <dgm:spPr/>
      <dgm:t>
        <a:bodyPr/>
        <a:lstStyle/>
        <a:p>
          <a:endParaRPr lang="en-US"/>
        </a:p>
      </dgm:t>
    </dgm:pt>
    <dgm:pt modelId="{A5BF3E52-B9CE-4700-88FC-052DE981F2F7}" type="sibTrans" cxnId="{17624BDB-2B37-4A7D-8D94-637022E0FFB9}">
      <dgm:prSet/>
      <dgm:spPr/>
      <dgm:t>
        <a:bodyPr/>
        <a:lstStyle/>
        <a:p>
          <a:endParaRPr lang="en-US"/>
        </a:p>
      </dgm:t>
    </dgm:pt>
    <dgm:pt modelId="{D7164913-9EEF-41F5-BF40-6162FED1FCD8}">
      <dgm:prSet phldrT="[Text]"/>
      <dgm:spPr/>
      <dgm:t>
        <a:bodyPr/>
        <a:lstStyle/>
        <a:p>
          <a:r>
            <a:rPr lang="en-US" dirty="0"/>
            <a:t>IT Audit as a part of Performance Audit</a:t>
          </a:r>
        </a:p>
      </dgm:t>
    </dgm:pt>
    <dgm:pt modelId="{F5835EA2-4101-42DD-AE5F-66E394AE40DF}" type="parTrans" cxnId="{64702C71-71B0-41D2-A9FE-5289127050ED}">
      <dgm:prSet/>
      <dgm:spPr/>
      <dgm:t>
        <a:bodyPr/>
        <a:lstStyle/>
        <a:p>
          <a:endParaRPr lang="en-US"/>
        </a:p>
      </dgm:t>
    </dgm:pt>
    <dgm:pt modelId="{EEF50DE9-0D5A-4B42-9EEC-11ADB764600A}" type="sibTrans" cxnId="{64702C71-71B0-41D2-A9FE-5289127050ED}">
      <dgm:prSet/>
      <dgm:spPr/>
      <dgm:t>
        <a:bodyPr/>
        <a:lstStyle/>
        <a:p>
          <a:endParaRPr lang="en-US"/>
        </a:p>
      </dgm:t>
    </dgm:pt>
    <dgm:pt modelId="{9CFEFD9E-B98C-4D5A-8774-80C5FA1251DB}">
      <dgm:prSet phldrT="[Text]"/>
      <dgm:spPr/>
      <dgm:t>
        <a:bodyPr/>
        <a:lstStyle/>
        <a:p>
          <a:r>
            <a:rPr lang="en-US" dirty="0"/>
            <a:t>Audit on the implementation of Electronic ID Card (e-KTP), Ministry of Internal Affairs, 2016</a:t>
          </a:r>
        </a:p>
      </dgm:t>
    </dgm:pt>
    <dgm:pt modelId="{811CC9AC-2D32-4A02-9F80-A75A4641F5FC}" type="parTrans" cxnId="{3545767D-4B64-4BCF-B3D5-E229577B5F67}">
      <dgm:prSet/>
      <dgm:spPr/>
      <dgm:t>
        <a:bodyPr/>
        <a:lstStyle/>
        <a:p>
          <a:endParaRPr lang="en-US"/>
        </a:p>
      </dgm:t>
    </dgm:pt>
    <dgm:pt modelId="{0F034E0D-4E20-4049-95AE-C5E42BC11C72}" type="sibTrans" cxnId="{3545767D-4B64-4BCF-B3D5-E229577B5F67}">
      <dgm:prSet/>
      <dgm:spPr/>
      <dgm:t>
        <a:bodyPr/>
        <a:lstStyle/>
        <a:p>
          <a:endParaRPr lang="en-US"/>
        </a:p>
      </dgm:t>
    </dgm:pt>
    <dgm:pt modelId="{0A5B579B-E33D-4ABD-A7EF-22CEC33C71A4}">
      <dgm:prSet phldrT="[Text]"/>
      <dgm:spPr/>
      <dgm:t>
        <a:bodyPr/>
        <a:lstStyle/>
        <a:p>
          <a:r>
            <a:rPr lang="en-US" dirty="0"/>
            <a:t>Audit on Ministry of Information and Communication Financial Report, 2017</a:t>
          </a:r>
        </a:p>
      </dgm:t>
    </dgm:pt>
    <dgm:pt modelId="{F499B608-B822-4B90-8BF6-CD26C5530B92}" type="parTrans" cxnId="{05E9B314-0D64-459D-803F-D9B5FC12044B}">
      <dgm:prSet/>
      <dgm:spPr/>
      <dgm:t>
        <a:bodyPr/>
        <a:lstStyle/>
        <a:p>
          <a:endParaRPr lang="en-US"/>
        </a:p>
      </dgm:t>
    </dgm:pt>
    <dgm:pt modelId="{93BAB716-81C5-47BF-935C-62389D8FD843}" type="sibTrans" cxnId="{05E9B314-0D64-459D-803F-D9B5FC12044B}">
      <dgm:prSet/>
      <dgm:spPr/>
      <dgm:t>
        <a:bodyPr/>
        <a:lstStyle/>
        <a:p>
          <a:endParaRPr lang="en-US"/>
        </a:p>
      </dgm:t>
    </dgm:pt>
    <dgm:pt modelId="{58156DC4-46F3-42D8-BD64-53B6BB276C18}">
      <dgm:prSet phldrT="[Text]"/>
      <dgm:spPr/>
      <dgm:t>
        <a:bodyPr/>
        <a:lstStyle/>
        <a:p>
          <a:r>
            <a:rPr lang="en-US" dirty="0"/>
            <a:t>IT Audit as a part of Special Purpose Audit</a:t>
          </a:r>
        </a:p>
      </dgm:t>
    </dgm:pt>
    <dgm:pt modelId="{403EFFB3-9EFA-4879-8BF3-FBB7FACC0918}" type="parTrans" cxnId="{A550AD2B-B52E-4E18-A488-3189D3FACABC}">
      <dgm:prSet/>
      <dgm:spPr/>
      <dgm:t>
        <a:bodyPr/>
        <a:lstStyle/>
        <a:p>
          <a:endParaRPr lang="en-US"/>
        </a:p>
      </dgm:t>
    </dgm:pt>
    <dgm:pt modelId="{4B6042D9-65D9-4900-89B4-470C88ED4782}" type="sibTrans" cxnId="{A550AD2B-B52E-4E18-A488-3189D3FACABC}">
      <dgm:prSet/>
      <dgm:spPr/>
      <dgm:t>
        <a:bodyPr/>
        <a:lstStyle/>
        <a:p>
          <a:endParaRPr lang="en-US"/>
        </a:p>
      </dgm:t>
    </dgm:pt>
    <dgm:pt modelId="{C901F219-B3FE-4A2C-94E2-95DB5AC51C53}">
      <dgm:prSet phldrT="[Text]"/>
      <dgm:spPr/>
      <dgm:t>
        <a:bodyPr/>
        <a:lstStyle/>
        <a:p>
          <a:r>
            <a:rPr lang="en-US" dirty="0"/>
            <a:t>Audit on the Citizenship Record Administration, Ministry of Finance, 2017</a:t>
          </a:r>
        </a:p>
      </dgm:t>
    </dgm:pt>
    <dgm:pt modelId="{729FBA90-61BE-4B83-AFF0-4A30002DA382}" type="parTrans" cxnId="{DD2263E4-F133-40A9-9D02-D3FB3E06A5F9}">
      <dgm:prSet/>
      <dgm:spPr/>
      <dgm:t>
        <a:bodyPr/>
        <a:lstStyle/>
        <a:p>
          <a:endParaRPr lang="en-US"/>
        </a:p>
      </dgm:t>
    </dgm:pt>
    <dgm:pt modelId="{F6BAF55E-6240-4E76-A9B3-47EEF0841F48}" type="sibTrans" cxnId="{DD2263E4-F133-40A9-9D02-D3FB3E06A5F9}">
      <dgm:prSet/>
      <dgm:spPr/>
      <dgm:t>
        <a:bodyPr/>
        <a:lstStyle/>
        <a:p>
          <a:endParaRPr lang="en-US"/>
        </a:p>
      </dgm:t>
    </dgm:pt>
    <dgm:pt modelId="{558C8C84-F7BD-4BAE-8082-710C336478AB}">
      <dgm:prSet phldrT="[Text]"/>
      <dgm:spPr/>
      <dgm:t>
        <a:bodyPr/>
        <a:lstStyle/>
        <a:p>
          <a:r>
            <a:rPr lang="en-US" dirty="0"/>
            <a:t>Audit on the implementation of e-Catalogue system, Government Procurement Policy Agency, 2017</a:t>
          </a:r>
        </a:p>
      </dgm:t>
    </dgm:pt>
    <dgm:pt modelId="{DFD9E418-5721-4A73-8BFE-2DAC3D73DC5E}" type="parTrans" cxnId="{BBAB42BF-9515-42B4-A3E6-4496BCB31EAB}">
      <dgm:prSet/>
      <dgm:spPr/>
      <dgm:t>
        <a:bodyPr/>
        <a:lstStyle/>
        <a:p>
          <a:endParaRPr lang="en-US"/>
        </a:p>
      </dgm:t>
    </dgm:pt>
    <dgm:pt modelId="{7553B234-3B26-4212-884E-DB52D66F192F}" type="sibTrans" cxnId="{BBAB42BF-9515-42B4-A3E6-4496BCB31EAB}">
      <dgm:prSet/>
      <dgm:spPr/>
      <dgm:t>
        <a:bodyPr/>
        <a:lstStyle/>
        <a:p>
          <a:endParaRPr lang="en-US"/>
        </a:p>
      </dgm:t>
    </dgm:pt>
    <dgm:pt modelId="{9574AE89-A3BB-4ED9-A44D-B5002B6F004A}" type="pres">
      <dgm:prSet presAssocID="{B7D1769F-5B52-4485-8835-E3B7B23C3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38A391-787C-4385-A976-7F0FD10B3F46}" type="pres">
      <dgm:prSet presAssocID="{DB6DF0E9-F5D4-4F0D-A88D-CA6A18673A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EB950-FB3E-4172-BEBA-50B60E4679FA}" type="pres">
      <dgm:prSet presAssocID="{DB6DF0E9-F5D4-4F0D-A88D-CA6A18673AA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D3DF5-E6B4-4383-AE36-BB1058378D70}" type="pres">
      <dgm:prSet presAssocID="{D7164913-9EEF-41F5-BF40-6162FED1FC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31D3F-95F6-4FB1-BF8A-F927332C2657}" type="pres">
      <dgm:prSet presAssocID="{D7164913-9EEF-41F5-BF40-6162FED1FCD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5BA35-4534-41E6-AA3A-4AB95E38D99E}" type="pres">
      <dgm:prSet presAssocID="{58156DC4-46F3-42D8-BD64-53B6BB276C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5401C-D2D4-4819-B94D-3C53D2024EE8}" type="pres">
      <dgm:prSet presAssocID="{58156DC4-46F3-42D8-BD64-53B6BB276C1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531A2-72C8-4A5C-B6C8-CE60C7ACB0C5}" srcId="{B7D1769F-5B52-4485-8835-E3B7B23C38D2}" destId="{DB6DF0E9-F5D4-4F0D-A88D-CA6A18673AAD}" srcOrd="0" destOrd="0" parTransId="{8EA92ABE-1EAA-4B10-ACC0-F89BB55891FC}" sibTransId="{03AC2205-4D73-4EEE-A19A-83E175067D67}"/>
    <dgm:cxn modelId="{6EB7B5DD-D690-4121-92B8-9CD363BDEA7D}" type="presOf" srcId="{DB6DF0E9-F5D4-4F0D-A88D-CA6A18673AAD}" destId="{4738A391-787C-4385-A976-7F0FD10B3F46}" srcOrd="0" destOrd="0" presId="urn:microsoft.com/office/officeart/2005/8/layout/vList2"/>
    <dgm:cxn modelId="{E7767476-3228-4D38-BE90-F70016B79238}" type="presOf" srcId="{0A5B579B-E33D-4ABD-A7EF-22CEC33C71A4}" destId="{B54EB950-FB3E-4172-BEBA-50B60E4679FA}" srcOrd="0" destOrd="1" presId="urn:microsoft.com/office/officeart/2005/8/layout/vList2"/>
    <dgm:cxn modelId="{64702C71-71B0-41D2-A9FE-5289127050ED}" srcId="{B7D1769F-5B52-4485-8835-E3B7B23C38D2}" destId="{D7164913-9EEF-41F5-BF40-6162FED1FCD8}" srcOrd="1" destOrd="0" parTransId="{F5835EA2-4101-42DD-AE5F-66E394AE40DF}" sibTransId="{EEF50DE9-0D5A-4B42-9EEC-11ADB764600A}"/>
    <dgm:cxn modelId="{17624BDB-2B37-4A7D-8D94-637022E0FFB9}" srcId="{DB6DF0E9-F5D4-4F0D-A88D-CA6A18673AAD}" destId="{78A379B2-33B7-4EB3-9D00-EEEA83170F50}" srcOrd="0" destOrd="0" parTransId="{9F377737-7B17-410D-BB27-EF2E52676567}" sibTransId="{A5BF3E52-B9CE-4700-88FC-052DE981F2F7}"/>
    <dgm:cxn modelId="{BBAB42BF-9515-42B4-A3E6-4496BCB31EAB}" srcId="{58156DC4-46F3-42D8-BD64-53B6BB276C18}" destId="{558C8C84-F7BD-4BAE-8082-710C336478AB}" srcOrd="1" destOrd="0" parTransId="{DFD9E418-5721-4A73-8BFE-2DAC3D73DC5E}" sibTransId="{7553B234-3B26-4212-884E-DB52D66F192F}"/>
    <dgm:cxn modelId="{29DB9522-50B3-4399-816C-3423F4B415E2}" type="presOf" srcId="{78A379B2-33B7-4EB3-9D00-EEEA83170F50}" destId="{B54EB950-FB3E-4172-BEBA-50B60E4679FA}" srcOrd="0" destOrd="0" presId="urn:microsoft.com/office/officeart/2005/8/layout/vList2"/>
    <dgm:cxn modelId="{263D52CF-1AC1-4BE7-8F29-85837EB498FD}" type="presOf" srcId="{C901F219-B3FE-4A2C-94E2-95DB5AC51C53}" destId="{52A5401C-D2D4-4819-B94D-3C53D2024EE8}" srcOrd="0" destOrd="0" presId="urn:microsoft.com/office/officeart/2005/8/layout/vList2"/>
    <dgm:cxn modelId="{A550AD2B-B52E-4E18-A488-3189D3FACABC}" srcId="{B7D1769F-5B52-4485-8835-E3B7B23C38D2}" destId="{58156DC4-46F3-42D8-BD64-53B6BB276C18}" srcOrd="2" destOrd="0" parTransId="{403EFFB3-9EFA-4879-8BF3-FBB7FACC0918}" sibTransId="{4B6042D9-65D9-4900-89B4-470C88ED4782}"/>
    <dgm:cxn modelId="{5A7C5F39-4273-4167-B9C7-5457D23FBE8F}" type="presOf" srcId="{58156DC4-46F3-42D8-BD64-53B6BB276C18}" destId="{8745BA35-4534-41E6-AA3A-4AB95E38D99E}" srcOrd="0" destOrd="0" presId="urn:microsoft.com/office/officeart/2005/8/layout/vList2"/>
    <dgm:cxn modelId="{DD2263E4-F133-40A9-9D02-D3FB3E06A5F9}" srcId="{58156DC4-46F3-42D8-BD64-53B6BB276C18}" destId="{C901F219-B3FE-4A2C-94E2-95DB5AC51C53}" srcOrd="0" destOrd="0" parTransId="{729FBA90-61BE-4B83-AFF0-4A30002DA382}" sibTransId="{F6BAF55E-6240-4E76-A9B3-47EEF0841F48}"/>
    <dgm:cxn modelId="{67680CFC-8C2A-43A0-B111-AB0C4035740E}" type="presOf" srcId="{558C8C84-F7BD-4BAE-8082-710C336478AB}" destId="{52A5401C-D2D4-4819-B94D-3C53D2024EE8}" srcOrd="0" destOrd="1" presId="urn:microsoft.com/office/officeart/2005/8/layout/vList2"/>
    <dgm:cxn modelId="{06EE4250-7C8A-476B-8059-6A2250AF80AE}" type="presOf" srcId="{D7164913-9EEF-41F5-BF40-6162FED1FCD8}" destId="{62AD3DF5-E6B4-4383-AE36-BB1058378D70}" srcOrd="0" destOrd="0" presId="urn:microsoft.com/office/officeart/2005/8/layout/vList2"/>
    <dgm:cxn modelId="{05E9B314-0D64-459D-803F-D9B5FC12044B}" srcId="{DB6DF0E9-F5D4-4F0D-A88D-CA6A18673AAD}" destId="{0A5B579B-E33D-4ABD-A7EF-22CEC33C71A4}" srcOrd="1" destOrd="0" parTransId="{F499B608-B822-4B90-8BF6-CD26C5530B92}" sibTransId="{93BAB716-81C5-47BF-935C-62389D8FD843}"/>
    <dgm:cxn modelId="{8998384F-8FE2-4691-ABB4-86029DE7DBD9}" type="presOf" srcId="{B7D1769F-5B52-4485-8835-E3B7B23C38D2}" destId="{9574AE89-A3BB-4ED9-A44D-B5002B6F004A}" srcOrd="0" destOrd="0" presId="urn:microsoft.com/office/officeart/2005/8/layout/vList2"/>
    <dgm:cxn modelId="{3545767D-4B64-4BCF-B3D5-E229577B5F67}" srcId="{D7164913-9EEF-41F5-BF40-6162FED1FCD8}" destId="{9CFEFD9E-B98C-4D5A-8774-80C5FA1251DB}" srcOrd="0" destOrd="0" parTransId="{811CC9AC-2D32-4A02-9F80-A75A4641F5FC}" sibTransId="{0F034E0D-4E20-4049-95AE-C5E42BC11C72}"/>
    <dgm:cxn modelId="{5CCE8DC1-CF7F-4B1B-9788-AF06C5D6E088}" type="presOf" srcId="{9CFEFD9E-B98C-4D5A-8774-80C5FA1251DB}" destId="{73A31D3F-95F6-4FB1-BF8A-F927332C2657}" srcOrd="0" destOrd="0" presId="urn:microsoft.com/office/officeart/2005/8/layout/vList2"/>
    <dgm:cxn modelId="{5EDE0325-FF11-4EA6-8BC2-E9A5529E1976}" type="presParOf" srcId="{9574AE89-A3BB-4ED9-A44D-B5002B6F004A}" destId="{4738A391-787C-4385-A976-7F0FD10B3F46}" srcOrd="0" destOrd="0" presId="urn:microsoft.com/office/officeart/2005/8/layout/vList2"/>
    <dgm:cxn modelId="{7C5DA6A1-7C34-4C95-AAAC-A48F65597C7C}" type="presParOf" srcId="{9574AE89-A3BB-4ED9-A44D-B5002B6F004A}" destId="{B54EB950-FB3E-4172-BEBA-50B60E4679FA}" srcOrd="1" destOrd="0" presId="urn:microsoft.com/office/officeart/2005/8/layout/vList2"/>
    <dgm:cxn modelId="{0DFB938B-E920-4A9F-93E2-9E191BAA37F9}" type="presParOf" srcId="{9574AE89-A3BB-4ED9-A44D-B5002B6F004A}" destId="{62AD3DF5-E6B4-4383-AE36-BB1058378D70}" srcOrd="2" destOrd="0" presId="urn:microsoft.com/office/officeart/2005/8/layout/vList2"/>
    <dgm:cxn modelId="{6BC84D73-EB52-4F0A-A137-D214D868DE74}" type="presParOf" srcId="{9574AE89-A3BB-4ED9-A44D-B5002B6F004A}" destId="{73A31D3F-95F6-4FB1-BF8A-F927332C2657}" srcOrd="3" destOrd="0" presId="urn:microsoft.com/office/officeart/2005/8/layout/vList2"/>
    <dgm:cxn modelId="{C0B43B92-0A02-4423-B4AD-751DB3151EA2}" type="presParOf" srcId="{9574AE89-A3BB-4ED9-A44D-B5002B6F004A}" destId="{8745BA35-4534-41E6-AA3A-4AB95E38D99E}" srcOrd="4" destOrd="0" presId="urn:microsoft.com/office/officeart/2005/8/layout/vList2"/>
    <dgm:cxn modelId="{4B989084-FF45-41CB-9EF9-18096CAF705F}" type="presParOf" srcId="{9574AE89-A3BB-4ED9-A44D-B5002B6F004A}" destId="{52A5401C-D2D4-4819-B94D-3C53D2024EE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469245-0AC2-42C8-A64E-E7EFC27385DE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4125D4-EDF1-4EB5-B033-5AF7E6BCF251}">
      <dgm:prSet phldrT="[Text]"/>
      <dgm:spPr/>
      <dgm:t>
        <a:bodyPr/>
        <a:lstStyle/>
        <a:p>
          <a:r>
            <a:rPr lang="en-US" dirty="0"/>
            <a:t>IT Audit Objectives in Financial Audit </a:t>
          </a:r>
        </a:p>
      </dgm:t>
    </dgm:pt>
    <dgm:pt modelId="{CFA35FCD-2A2C-427B-9C90-6C4C81B1379E}" type="parTrans" cxnId="{36BEE2B3-05A4-49A4-91B6-7FA1994291E8}">
      <dgm:prSet/>
      <dgm:spPr/>
      <dgm:t>
        <a:bodyPr/>
        <a:lstStyle/>
        <a:p>
          <a:endParaRPr lang="en-US"/>
        </a:p>
      </dgm:t>
    </dgm:pt>
    <dgm:pt modelId="{C6CB58E3-8BCD-4282-90AD-535FA5C2EDD9}" type="sibTrans" cxnId="{36BEE2B3-05A4-49A4-91B6-7FA1994291E8}">
      <dgm:prSet/>
      <dgm:spPr/>
      <dgm:t>
        <a:bodyPr/>
        <a:lstStyle/>
        <a:p>
          <a:endParaRPr lang="en-US"/>
        </a:p>
      </dgm:t>
    </dgm:pt>
    <dgm:pt modelId="{16F4896C-AC48-4E6F-A109-396BC14063B3}">
      <dgm:prSet phldrT="[Text]"/>
      <dgm:spPr/>
      <dgm:t>
        <a:bodyPr/>
        <a:lstStyle/>
        <a:p>
          <a:r>
            <a:rPr lang="en-US" dirty="0"/>
            <a:t>Examining Data Integrity and Data Quality of Government Financial Information System</a:t>
          </a:r>
        </a:p>
      </dgm:t>
    </dgm:pt>
    <dgm:pt modelId="{D6704A1E-CD79-402C-ADC1-E679A50CFB9B}" type="parTrans" cxnId="{95D23B6A-6DF9-4E94-BF82-11350793BB05}">
      <dgm:prSet/>
      <dgm:spPr/>
      <dgm:t>
        <a:bodyPr/>
        <a:lstStyle/>
        <a:p>
          <a:endParaRPr lang="en-US"/>
        </a:p>
      </dgm:t>
    </dgm:pt>
    <dgm:pt modelId="{040047AD-66CF-4633-A11A-8E8696590ADB}" type="sibTrans" cxnId="{95D23B6A-6DF9-4E94-BF82-11350793BB05}">
      <dgm:prSet/>
      <dgm:spPr/>
      <dgm:t>
        <a:bodyPr/>
        <a:lstStyle/>
        <a:p>
          <a:endParaRPr lang="en-US"/>
        </a:p>
      </dgm:t>
    </dgm:pt>
    <dgm:pt modelId="{0FD18F84-89F0-4899-B89A-F488F8007DA3}">
      <dgm:prSet phldrT="[Text]"/>
      <dgm:spPr/>
      <dgm:t>
        <a:bodyPr/>
        <a:lstStyle/>
        <a:p>
          <a:r>
            <a:rPr lang="en-US" dirty="0"/>
            <a:t>Cross-validating the Data across Audit Entities; Data from Ministry and Data from Ministry of Finance.</a:t>
          </a:r>
        </a:p>
      </dgm:t>
    </dgm:pt>
    <dgm:pt modelId="{989F05AE-46A1-45C0-AFEA-2E1049D26F8B}" type="parTrans" cxnId="{04D7A953-996F-4589-AD47-CED301BA0FF9}">
      <dgm:prSet/>
      <dgm:spPr/>
      <dgm:t>
        <a:bodyPr/>
        <a:lstStyle/>
        <a:p>
          <a:endParaRPr lang="en-US"/>
        </a:p>
      </dgm:t>
    </dgm:pt>
    <dgm:pt modelId="{B026C19C-1FFD-4A44-992D-8171425212BB}" type="sibTrans" cxnId="{04D7A953-996F-4589-AD47-CED301BA0FF9}">
      <dgm:prSet/>
      <dgm:spPr/>
      <dgm:t>
        <a:bodyPr/>
        <a:lstStyle/>
        <a:p>
          <a:endParaRPr lang="en-US"/>
        </a:p>
      </dgm:t>
    </dgm:pt>
    <dgm:pt modelId="{93417608-7000-445A-9059-8FF0EC80EE53}">
      <dgm:prSet phldrT="[Text]"/>
      <dgm:spPr/>
      <dgm:t>
        <a:bodyPr/>
        <a:lstStyle/>
        <a:p>
          <a:r>
            <a:rPr lang="en-US" dirty="0"/>
            <a:t>Examining the Government Financial Report-related Application Control </a:t>
          </a:r>
        </a:p>
      </dgm:t>
    </dgm:pt>
    <dgm:pt modelId="{D08FFC6B-54E9-4936-9D3D-4C65309AC5BB}" type="parTrans" cxnId="{B6ADCAE9-956D-4A5C-8322-7EC820670890}">
      <dgm:prSet/>
      <dgm:spPr/>
      <dgm:t>
        <a:bodyPr/>
        <a:lstStyle/>
        <a:p>
          <a:endParaRPr lang="en-US"/>
        </a:p>
      </dgm:t>
    </dgm:pt>
    <dgm:pt modelId="{AE2B0AA5-EA76-4273-A7E0-A2586FBB697B}" type="sibTrans" cxnId="{B6ADCAE9-956D-4A5C-8322-7EC820670890}">
      <dgm:prSet/>
      <dgm:spPr/>
      <dgm:t>
        <a:bodyPr/>
        <a:lstStyle/>
        <a:p>
          <a:endParaRPr lang="en-US"/>
        </a:p>
      </dgm:t>
    </dgm:pt>
    <dgm:pt modelId="{4F976AF3-7F81-4F7D-A0B0-6F9CD4AE4CFB}">
      <dgm:prSet phldrT="[Text]"/>
      <dgm:spPr/>
      <dgm:t>
        <a:bodyPr/>
        <a:lstStyle/>
        <a:p>
          <a:r>
            <a:rPr lang="en-US" dirty="0"/>
            <a:t>Providing other Auditors with a reliable data</a:t>
          </a:r>
        </a:p>
      </dgm:t>
    </dgm:pt>
    <dgm:pt modelId="{B641BE6B-890A-4255-82CE-470FC0D86663}" type="parTrans" cxnId="{DE2D50F5-4CAF-44C6-BC44-CA7B9216FACF}">
      <dgm:prSet/>
      <dgm:spPr/>
      <dgm:t>
        <a:bodyPr/>
        <a:lstStyle/>
        <a:p>
          <a:endParaRPr lang="en-US"/>
        </a:p>
      </dgm:t>
    </dgm:pt>
    <dgm:pt modelId="{1CA7FBB6-F145-495B-9F12-0392992C5C63}" type="sibTrans" cxnId="{DE2D50F5-4CAF-44C6-BC44-CA7B9216FACF}">
      <dgm:prSet/>
      <dgm:spPr/>
      <dgm:t>
        <a:bodyPr/>
        <a:lstStyle/>
        <a:p>
          <a:endParaRPr lang="en-US"/>
        </a:p>
      </dgm:t>
    </dgm:pt>
    <dgm:pt modelId="{827FE399-7EF6-4168-B7C4-0FEF1B2E7C97}">
      <dgm:prSet phldrT="[Text]"/>
      <dgm:spPr/>
      <dgm:t>
        <a:bodyPr/>
        <a:lstStyle/>
        <a:p>
          <a:r>
            <a:rPr lang="en-US" dirty="0"/>
            <a:t>Providing other Auditors with an automatic analytical procedures</a:t>
          </a:r>
        </a:p>
      </dgm:t>
    </dgm:pt>
    <dgm:pt modelId="{84B204E7-F6CA-4BFF-9C89-0E8238D50DE7}" type="parTrans" cxnId="{D9F1D4F8-9878-4851-A3EA-B1972F481A8F}">
      <dgm:prSet/>
      <dgm:spPr/>
      <dgm:t>
        <a:bodyPr/>
        <a:lstStyle/>
        <a:p>
          <a:endParaRPr lang="en-US"/>
        </a:p>
      </dgm:t>
    </dgm:pt>
    <dgm:pt modelId="{5E82D0BE-94DC-4C7C-B151-FE9DA69D4BDC}" type="sibTrans" cxnId="{D9F1D4F8-9878-4851-A3EA-B1972F481A8F}">
      <dgm:prSet/>
      <dgm:spPr/>
      <dgm:t>
        <a:bodyPr/>
        <a:lstStyle/>
        <a:p>
          <a:endParaRPr lang="en-US"/>
        </a:p>
      </dgm:t>
    </dgm:pt>
    <dgm:pt modelId="{B15E77D6-DD52-4C5F-AD9C-4E46E44B5AEC}">
      <dgm:prSet phldrT="[Text]"/>
      <dgm:spPr/>
      <dgm:t>
        <a:bodyPr/>
        <a:lstStyle/>
        <a:p>
          <a:r>
            <a:rPr lang="en-US" dirty="0"/>
            <a:t>The techniques are a CAAT on a Very Large Data Base (VLDB) infrastructure</a:t>
          </a:r>
        </a:p>
      </dgm:t>
    </dgm:pt>
    <dgm:pt modelId="{8BA357AA-2412-412D-8605-B6F92ADD2679}" type="parTrans" cxnId="{3767B2CE-3893-45F8-A83D-B9B09BA96107}">
      <dgm:prSet/>
      <dgm:spPr/>
      <dgm:t>
        <a:bodyPr/>
        <a:lstStyle/>
        <a:p>
          <a:endParaRPr lang="en-US"/>
        </a:p>
      </dgm:t>
    </dgm:pt>
    <dgm:pt modelId="{1FF5BC86-8B38-4DC4-8B65-CF4ED753A287}" type="sibTrans" cxnId="{3767B2CE-3893-45F8-A83D-B9B09BA96107}">
      <dgm:prSet/>
      <dgm:spPr/>
      <dgm:t>
        <a:bodyPr/>
        <a:lstStyle/>
        <a:p>
          <a:endParaRPr lang="en-US"/>
        </a:p>
      </dgm:t>
    </dgm:pt>
    <dgm:pt modelId="{DD343666-0121-40CC-B41B-E087DA1D2FE9}">
      <dgm:prSet phldrT="[Text]"/>
      <dgm:spPr/>
      <dgm:t>
        <a:bodyPr/>
        <a:lstStyle/>
        <a:p>
          <a:r>
            <a:rPr lang="en-US" dirty="0"/>
            <a:t>Examining IT-related Procurement (Acquisition) in several Ministries.</a:t>
          </a:r>
        </a:p>
      </dgm:t>
    </dgm:pt>
    <dgm:pt modelId="{8C1E2A36-D73D-44F3-BD6E-5AFA4CC7F95C}" type="parTrans" cxnId="{68F53D31-E2DF-4D57-A36E-AD0FA2CD836E}">
      <dgm:prSet/>
      <dgm:spPr/>
      <dgm:t>
        <a:bodyPr/>
        <a:lstStyle/>
        <a:p>
          <a:endParaRPr lang="en-US"/>
        </a:p>
      </dgm:t>
    </dgm:pt>
    <dgm:pt modelId="{E1145E9E-E6A0-47A2-A613-4E4404E0AFD1}" type="sibTrans" cxnId="{68F53D31-E2DF-4D57-A36E-AD0FA2CD836E}">
      <dgm:prSet/>
      <dgm:spPr/>
      <dgm:t>
        <a:bodyPr/>
        <a:lstStyle/>
        <a:p>
          <a:endParaRPr lang="en-US"/>
        </a:p>
      </dgm:t>
    </dgm:pt>
    <dgm:pt modelId="{88EEF06D-EA25-4F25-967E-5FD78BD9AE5C}">
      <dgm:prSet phldrT="[Text]"/>
      <dgm:spPr/>
      <dgm:t>
        <a:bodyPr/>
        <a:lstStyle/>
        <a:p>
          <a:r>
            <a:rPr lang="en-US" dirty="0"/>
            <a:t>158,611,418 records of National Accounting System, Ministry of Finance</a:t>
          </a:r>
        </a:p>
      </dgm:t>
    </dgm:pt>
    <dgm:pt modelId="{337516EC-470F-4B76-860F-72498C2A0699}" type="parTrans" cxnId="{9B83FFE1-D588-46B3-8984-5792ECEDF140}">
      <dgm:prSet/>
      <dgm:spPr/>
      <dgm:t>
        <a:bodyPr/>
        <a:lstStyle/>
        <a:p>
          <a:endParaRPr lang="en-US"/>
        </a:p>
      </dgm:t>
    </dgm:pt>
    <dgm:pt modelId="{32047F8F-966C-43B6-B858-3FDF09669064}" type="sibTrans" cxnId="{9B83FFE1-D588-46B3-8984-5792ECEDF140}">
      <dgm:prSet/>
      <dgm:spPr/>
      <dgm:t>
        <a:bodyPr/>
        <a:lstStyle/>
        <a:p>
          <a:endParaRPr lang="en-US"/>
        </a:p>
      </dgm:t>
    </dgm:pt>
    <dgm:pt modelId="{62F2910A-F546-4A7E-96F9-41B3CE6145BE}">
      <dgm:prSet phldrT="[Text]"/>
      <dgm:spPr/>
      <dgm:t>
        <a:bodyPr/>
        <a:lstStyle/>
        <a:p>
          <a:r>
            <a:rPr lang="en-US" dirty="0"/>
            <a:t>140,305,202 records of Airline tickets from Garuda Indonesia, a flag carrier airline.</a:t>
          </a:r>
        </a:p>
      </dgm:t>
    </dgm:pt>
    <dgm:pt modelId="{A60F7203-F3A4-454B-9FDA-B6F78D4927FE}" type="parTrans" cxnId="{2DADFEAE-835F-4A8A-A96C-ACC7F098B127}">
      <dgm:prSet/>
      <dgm:spPr/>
      <dgm:t>
        <a:bodyPr/>
        <a:lstStyle/>
        <a:p>
          <a:endParaRPr lang="en-US"/>
        </a:p>
      </dgm:t>
    </dgm:pt>
    <dgm:pt modelId="{FD7D30EF-2C1D-4FBC-AF21-D48A98BF33D4}" type="sibTrans" cxnId="{2DADFEAE-835F-4A8A-A96C-ACC7F098B127}">
      <dgm:prSet/>
      <dgm:spPr/>
      <dgm:t>
        <a:bodyPr/>
        <a:lstStyle/>
        <a:p>
          <a:endParaRPr lang="en-US"/>
        </a:p>
      </dgm:t>
    </dgm:pt>
    <dgm:pt modelId="{29D19FB6-36C4-43CB-80C0-CFD1EF57535E}" type="pres">
      <dgm:prSet presAssocID="{EC469245-0AC2-42C8-A64E-E7EFC27385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BD977-AA92-4EA1-A8D7-CAC01F7E00A0}" type="pres">
      <dgm:prSet presAssocID="{E54125D4-EDF1-4EB5-B033-5AF7E6BCF2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EF845-D796-4EFF-9D6F-0339B1170F68}" type="pres">
      <dgm:prSet presAssocID="{E54125D4-EDF1-4EB5-B033-5AF7E6BCF25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2B9340-B710-498F-86C9-79153399AED0}" type="presOf" srcId="{DD343666-0121-40CC-B41B-E087DA1D2FE9}" destId="{01BEF845-D796-4EFF-9D6F-0339B1170F68}" srcOrd="0" destOrd="2" presId="urn:microsoft.com/office/officeart/2005/8/layout/vList2"/>
    <dgm:cxn modelId="{6F2765B7-75C3-44BA-9CF1-92422ECEDC5D}" type="presOf" srcId="{88EEF06D-EA25-4F25-967E-5FD78BD9AE5C}" destId="{01BEF845-D796-4EFF-9D6F-0339B1170F68}" srcOrd="0" destOrd="7" presId="urn:microsoft.com/office/officeart/2005/8/layout/vList2"/>
    <dgm:cxn modelId="{68F53D31-E2DF-4D57-A36E-AD0FA2CD836E}" srcId="{E54125D4-EDF1-4EB5-B033-5AF7E6BCF251}" destId="{DD343666-0121-40CC-B41B-E087DA1D2FE9}" srcOrd="2" destOrd="0" parTransId="{8C1E2A36-D73D-44F3-BD6E-5AFA4CC7F95C}" sibTransId="{E1145E9E-E6A0-47A2-A613-4E4404E0AFD1}"/>
    <dgm:cxn modelId="{3767B2CE-3893-45F8-A83D-B9B09BA96107}" srcId="{E54125D4-EDF1-4EB5-B033-5AF7E6BCF251}" destId="{B15E77D6-DD52-4C5F-AD9C-4E46E44B5AEC}" srcOrd="6" destOrd="0" parTransId="{8BA357AA-2412-412D-8605-B6F92ADD2679}" sibTransId="{1FF5BC86-8B38-4DC4-8B65-CF4ED753A287}"/>
    <dgm:cxn modelId="{36BEE2B3-05A4-49A4-91B6-7FA1994291E8}" srcId="{EC469245-0AC2-42C8-A64E-E7EFC27385DE}" destId="{E54125D4-EDF1-4EB5-B033-5AF7E6BCF251}" srcOrd="0" destOrd="0" parTransId="{CFA35FCD-2A2C-427B-9C90-6C4C81B1379E}" sibTransId="{C6CB58E3-8BCD-4282-90AD-535FA5C2EDD9}"/>
    <dgm:cxn modelId="{95D23B6A-6DF9-4E94-BF82-11350793BB05}" srcId="{E54125D4-EDF1-4EB5-B033-5AF7E6BCF251}" destId="{16F4896C-AC48-4E6F-A109-396BC14063B3}" srcOrd="0" destOrd="0" parTransId="{D6704A1E-CD79-402C-ADC1-E679A50CFB9B}" sibTransId="{040047AD-66CF-4633-A11A-8E8696590ADB}"/>
    <dgm:cxn modelId="{742EF4A5-11BB-4E54-A398-56E7ACB25ED0}" type="presOf" srcId="{827FE399-7EF6-4168-B7C4-0FEF1B2E7C97}" destId="{01BEF845-D796-4EFF-9D6F-0339B1170F68}" srcOrd="0" destOrd="5" presId="urn:microsoft.com/office/officeart/2005/8/layout/vList2"/>
    <dgm:cxn modelId="{2FEAE30B-DAB0-42A1-AE50-06D0399E2408}" type="presOf" srcId="{93417608-7000-445A-9059-8FF0EC80EE53}" destId="{01BEF845-D796-4EFF-9D6F-0339B1170F68}" srcOrd="0" destOrd="1" presId="urn:microsoft.com/office/officeart/2005/8/layout/vList2"/>
    <dgm:cxn modelId="{2DADFEAE-835F-4A8A-A96C-ACC7F098B127}" srcId="{B15E77D6-DD52-4C5F-AD9C-4E46E44B5AEC}" destId="{62F2910A-F546-4A7E-96F9-41B3CE6145BE}" srcOrd="1" destOrd="0" parTransId="{A60F7203-F3A4-454B-9FDA-B6F78D4927FE}" sibTransId="{FD7D30EF-2C1D-4FBC-AF21-D48A98BF33D4}"/>
    <dgm:cxn modelId="{68756C64-DC3A-455F-ADD0-E145A818D3AB}" type="presOf" srcId="{16F4896C-AC48-4E6F-A109-396BC14063B3}" destId="{01BEF845-D796-4EFF-9D6F-0339B1170F68}" srcOrd="0" destOrd="0" presId="urn:microsoft.com/office/officeart/2005/8/layout/vList2"/>
    <dgm:cxn modelId="{D9F1D4F8-9878-4851-A3EA-B1972F481A8F}" srcId="{E54125D4-EDF1-4EB5-B033-5AF7E6BCF251}" destId="{827FE399-7EF6-4168-B7C4-0FEF1B2E7C97}" srcOrd="5" destOrd="0" parTransId="{84B204E7-F6CA-4BFF-9C89-0E8238D50DE7}" sibTransId="{5E82D0BE-94DC-4C7C-B151-FE9DA69D4BDC}"/>
    <dgm:cxn modelId="{C11B8D44-CF30-48C1-A825-A84EEB6DD175}" type="presOf" srcId="{4F976AF3-7F81-4F7D-A0B0-6F9CD4AE4CFB}" destId="{01BEF845-D796-4EFF-9D6F-0339B1170F68}" srcOrd="0" destOrd="4" presId="urn:microsoft.com/office/officeart/2005/8/layout/vList2"/>
    <dgm:cxn modelId="{594D8701-4548-488A-9FF3-E2CE86DF856D}" type="presOf" srcId="{E54125D4-EDF1-4EB5-B033-5AF7E6BCF251}" destId="{A66BD977-AA92-4EA1-A8D7-CAC01F7E00A0}" srcOrd="0" destOrd="0" presId="urn:microsoft.com/office/officeart/2005/8/layout/vList2"/>
    <dgm:cxn modelId="{DE2D50F5-4CAF-44C6-BC44-CA7B9216FACF}" srcId="{E54125D4-EDF1-4EB5-B033-5AF7E6BCF251}" destId="{4F976AF3-7F81-4F7D-A0B0-6F9CD4AE4CFB}" srcOrd="4" destOrd="0" parTransId="{B641BE6B-890A-4255-82CE-470FC0D86663}" sibTransId="{1CA7FBB6-F145-495B-9F12-0392992C5C63}"/>
    <dgm:cxn modelId="{9B83FFE1-D588-46B3-8984-5792ECEDF140}" srcId="{B15E77D6-DD52-4C5F-AD9C-4E46E44B5AEC}" destId="{88EEF06D-EA25-4F25-967E-5FD78BD9AE5C}" srcOrd="0" destOrd="0" parTransId="{337516EC-470F-4B76-860F-72498C2A0699}" sibTransId="{32047F8F-966C-43B6-B858-3FDF09669064}"/>
    <dgm:cxn modelId="{0D9269C9-B8CA-4D5C-9491-41C48FC1B1CB}" type="presOf" srcId="{B15E77D6-DD52-4C5F-AD9C-4E46E44B5AEC}" destId="{01BEF845-D796-4EFF-9D6F-0339B1170F68}" srcOrd="0" destOrd="6" presId="urn:microsoft.com/office/officeart/2005/8/layout/vList2"/>
    <dgm:cxn modelId="{0478A8D7-8398-40E4-A0AB-278032E08AAD}" type="presOf" srcId="{EC469245-0AC2-42C8-A64E-E7EFC27385DE}" destId="{29D19FB6-36C4-43CB-80C0-CFD1EF57535E}" srcOrd="0" destOrd="0" presId="urn:microsoft.com/office/officeart/2005/8/layout/vList2"/>
    <dgm:cxn modelId="{04D7A953-996F-4589-AD47-CED301BA0FF9}" srcId="{E54125D4-EDF1-4EB5-B033-5AF7E6BCF251}" destId="{0FD18F84-89F0-4899-B89A-F488F8007DA3}" srcOrd="3" destOrd="0" parTransId="{989F05AE-46A1-45C0-AFEA-2E1049D26F8B}" sibTransId="{B026C19C-1FFD-4A44-992D-8171425212BB}"/>
    <dgm:cxn modelId="{B6ADCAE9-956D-4A5C-8322-7EC820670890}" srcId="{E54125D4-EDF1-4EB5-B033-5AF7E6BCF251}" destId="{93417608-7000-445A-9059-8FF0EC80EE53}" srcOrd="1" destOrd="0" parTransId="{D08FFC6B-54E9-4936-9D3D-4C65309AC5BB}" sibTransId="{AE2B0AA5-EA76-4273-A7E0-A2586FBB697B}"/>
    <dgm:cxn modelId="{472414F3-30EF-49A1-A6EE-6C8869385FCF}" type="presOf" srcId="{0FD18F84-89F0-4899-B89A-F488F8007DA3}" destId="{01BEF845-D796-4EFF-9D6F-0339B1170F68}" srcOrd="0" destOrd="3" presId="urn:microsoft.com/office/officeart/2005/8/layout/vList2"/>
    <dgm:cxn modelId="{FBAE7F16-FD32-4682-B07E-A729AC1B8C1F}" type="presOf" srcId="{62F2910A-F546-4A7E-96F9-41B3CE6145BE}" destId="{01BEF845-D796-4EFF-9D6F-0339B1170F68}" srcOrd="0" destOrd="8" presId="urn:microsoft.com/office/officeart/2005/8/layout/vList2"/>
    <dgm:cxn modelId="{E02ABE07-0D54-42A6-B684-2269770257E5}" type="presParOf" srcId="{29D19FB6-36C4-43CB-80C0-CFD1EF57535E}" destId="{A66BD977-AA92-4EA1-A8D7-CAC01F7E00A0}" srcOrd="0" destOrd="0" presId="urn:microsoft.com/office/officeart/2005/8/layout/vList2"/>
    <dgm:cxn modelId="{F31886D5-8C82-401C-B606-431F7F7D8119}" type="presParOf" srcId="{29D19FB6-36C4-43CB-80C0-CFD1EF57535E}" destId="{01BEF845-D796-4EFF-9D6F-0339B1170F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469245-0AC2-42C8-A64E-E7EFC27385DE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4125D4-EDF1-4EB5-B033-5AF7E6BCF251}">
      <dgm:prSet phldrT="[Text]"/>
      <dgm:spPr/>
      <dgm:t>
        <a:bodyPr/>
        <a:lstStyle/>
        <a:p>
          <a:r>
            <a:rPr lang="en-US" dirty="0"/>
            <a:t>IT Audit Objectives in Performance Audit on Electronic ID Card </a:t>
          </a:r>
        </a:p>
      </dgm:t>
    </dgm:pt>
    <dgm:pt modelId="{CFA35FCD-2A2C-427B-9C90-6C4C81B1379E}" type="parTrans" cxnId="{36BEE2B3-05A4-49A4-91B6-7FA1994291E8}">
      <dgm:prSet/>
      <dgm:spPr/>
      <dgm:t>
        <a:bodyPr/>
        <a:lstStyle/>
        <a:p>
          <a:endParaRPr lang="en-US"/>
        </a:p>
      </dgm:t>
    </dgm:pt>
    <dgm:pt modelId="{C6CB58E3-8BCD-4282-90AD-535FA5C2EDD9}" type="sibTrans" cxnId="{36BEE2B3-05A4-49A4-91B6-7FA1994291E8}">
      <dgm:prSet/>
      <dgm:spPr/>
      <dgm:t>
        <a:bodyPr/>
        <a:lstStyle/>
        <a:p>
          <a:endParaRPr lang="en-US"/>
        </a:p>
      </dgm:t>
    </dgm:pt>
    <dgm:pt modelId="{16F4896C-AC48-4E6F-A109-396BC14063B3}">
      <dgm:prSet phldrT="[Text]"/>
      <dgm:spPr/>
      <dgm:t>
        <a:bodyPr/>
        <a:lstStyle/>
        <a:p>
          <a:r>
            <a:rPr lang="en-US" dirty="0"/>
            <a:t>Examining IT Operation of producing ID Card </a:t>
          </a:r>
        </a:p>
      </dgm:t>
    </dgm:pt>
    <dgm:pt modelId="{D6704A1E-CD79-402C-ADC1-E679A50CFB9B}" type="parTrans" cxnId="{95D23B6A-6DF9-4E94-BF82-11350793BB05}">
      <dgm:prSet/>
      <dgm:spPr/>
      <dgm:t>
        <a:bodyPr/>
        <a:lstStyle/>
        <a:p>
          <a:endParaRPr lang="en-US"/>
        </a:p>
      </dgm:t>
    </dgm:pt>
    <dgm:pt modelId="{040047AD-66CF-4633-A11A-8E8696590ADB}" type="sibTrans" cxnId="{95D23B6A-6DF9-4E94-BF82-11350793BB05}">
      <dgm:prSet/>
      <dgm:spPr/>
      <dgm:t>
        <a:bodyPr/>
        <a:lstStyle/>
        <a:p>
          <a:endParaRPr lang="en-US"/>
        </a:p>
      </dgm:t>
    </dgm:pt>
    <dgm:pt modelId="{D9DA2F42-2705-4BB3-99C7-0DDF6282038D}">
      <dgm:prSet phldrT="[Text]"/>
      <dgm:spPr/>
      <dgm:t>
        <a:bodyPr/>
        <a:lstStyle/>
        <a:p>
          <a:r>
            <a:rPr lang="en-US" dirty="0"/>
            <a:t>Examining IT Procurement and Specification of hardware and software for acquiring biometric identity, recording identity, and printing the card</a:t>
          </a:r>
        </a:p>
      </dgm:t>
    </dgm:pt>
    <dgm:pt modelId="{93BE424A-DB77-4FA3-9B04-D2154D733B0A}" type="parTrans" cxnId="{4888B475-1D12-4AD0-A6FE-03ABA036B3BF}">
      <dgm:prSet/>
      <dgm:spPr/>
      <dgm:t>
        <a:bodyPr/>
        <a:lstStyle/>
        <a:p>
          <a:endParaRPr lang="en-US"/>
        </a:p>
      </dgm:t>
    </dgm:pt>
    <dgm:pt modelId="{7BEFB4D3-9BE0-4F3F-8E67-78788DEB4FD2}" type="sibTrans" cxnId="{4888B475-1D12-4AD0-A6FE-03ABA036B3BF}">
      <dgm:prSet/>
      <dgm:spPr/>
      <dgm:t>
        <a:bodyPr/>
        <a:lstStyle/>
        <a:p>
          <a:endParaRPr lang="en-US"/>
        </a:p>
      </dgm:t>
    </dgm:pt>
    <dgm:pt modelId="{93417608-7000-445A-9059-8FF0EC80EE53}">
      <dgm:prSet phldrT="[Text]"/>
      <dgm:spPr/>
      <dgm:t>
        <a:bodyPr/>
        <a:lstStyle/>
        <a:p>
          <a:r>
            <a:rPr lang="en-US" dirty="0"/>
            <a:t>Examining IT Security of storing, accessing, and printing the electronic ID Card</a:t>
          </a:r>
        </a:p>
      </dgm:t>
    </dgm:pt>
    <dgm:pt modelId="{D08FFC6B-54E9-4936-9D3D-4C65309AC5BB}" type="parTrans" cxnId="{B6ADCAE9-956D-4A5C-8322-7EC820670890}">
      <dgm:prSet/>
      <dgm:spPr/>
      <dgm:t>
        <a:bodyPr/>
        <a:lstStyle/>
        <a:p>
          <a:endParaRPr lang="en-US"/>
        </a:p>
      </dgm:t>
    </dgm:pt>
    <dgm:pt modelId="{AE2B0AA5-EA76-4273-A7E0-A2586FBB697B}" type="sibTrans" cxnId="{B6ADCAE9-956D-4A5C-8322-7EC820670890}">
      <dgm:prSet/>
      <dgm:spPr/>
      <dgm:t>
        <a:bodyPr/>
        <a:lstStyle/>
        <a:p>
          <a:endParaRPr lang="en-US"/>
        </a:p>
      </dgm:t>
    </dgm:pt>
    <dgm:pt modelId="{2977D8B5-3811-43AC-8B85-901FE38888F0}">
      <dgm:prSet phldrT="[Text]"/>
      <dgm:spPr/>
      <dgm:t>
        <a:bodyPr/>
        <a:lstStyle/>
        <a:p>
          <a:r>
            <a:rPr lang="en-US" dirty="0"/>
            <a:t>Examining Software Development Process of Electronic ID Card System, including Biometric Recognition Software.</a:t>
          </a:r>
        </a:p>
      </dgm:t>
    </dgm:pt>
    <dgm:pt modelId="{E8B9915D-07AF-47D2-A758-E7CE70AEC1B7}" type="parTrans" cxnId="{C34BCB45-364C-440F-B097-860127CD8971}">
      <dgm:prSet/>
      <dgm:spPr/>
      <dgm:t>
        <a:bodyPr/>
        <a:lstStyle/>
        <a:p>
          <a:endParaRPr lang="en-US"/>
        </a:p>
      </dgm:t>
    </dgm:pt>
    <dgm:pt modelId="{7CAC8525-8A50-4E0F-B25A-BEE8C930E959}" type="sibTrans" cxnId="{C34BCB45-364C-440F-B097-860127CD8971}">
      <dgm:prSet/>
      <dgm:spPr/>
      <dgm:t>
        <a:bodyPr/>
        <a:lstStyle/>
        <a:p>
          <a:endParaRPr lang="en-US"/>
        </a:p>
      </dgm:t>
    </dgm:pt>
    <dgm:pt modelId="{29D19FB6-36C4-43CB-80C0-CFD1EF57535E}" type="pres">
      <dgm:prSet presAssocID="{EC469245-0AC2-42C8-A64E-E7EFC27385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BD977-AA92-4EA1-A8D7-CAC01F7E00A0}" type="pres">
      <dgm:prSet presAssocID="{E54125D4-EDF1-4EB5-B033-5AF7E6BCF2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EF845-D796-4EFF-9D6F-0339B1170F68}" type="pres">
      <dgm:prSet presAssocID="{E54125D4-EDF1-4EB5-B033-5AF7E6BCF25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D6BF02-DA0A-4921-A620-B8B220BB6BF3}" type="presOf" srcId="{2977D8B5-3811-43AC-8B85-901FE38888F0}" destId="{01BEF845-D796-4EFF-9D6F-0339B1170F68}" srcOrd="0" destOrd="3" presId="urn:microsoft.com/office/officeart/2005/8/layout/vList2"/>
    <dgm:cxn modelId="{36BEE2B3-05A4-49A4-91B6-7FA1994291E8}" srcId="{EC469245-0AC2-42C8-A64E-E7EFC27385DE}" destId="{E54125D4-EDF1-4EB5-B033-5AF7E6BCF251}" srcOrd="0" destOrd="0" parTransId="{CFA35FCD-2A2C-427B-9C90-6C4C81B1379E}" sibTransId="{C6CB58E3-8BCD-4282-90AD-535FA5C2EDD9}"/>
    <dgm:cxn modelId="{95D23B6A-6DF9-4E94-BF82-11350793BB05}" srcId="{E54125D4-EDF1-4EB5-B033-5AF7E6BCF251}" destId="{16F4896C-AC48-4E6F-A109-396BC14063B3}" srcOrd="0" destOrd="0" parTransId="{D6704A1E-CD79-402C-ADC1-E679A50CFB9B}" sibTransId="{040047AD-66CF-4633-A11A-8E8696590ADB}"/>
    <dgm:cxn modelId="{2FEAE30B-DAB0-42A1-AE50-06D0399E2408}" type="presOf" srcId="{93417608-7000-445A-9059-8FF0EC80EE53}" destId="{01BEF845-D796-4EFF-9D6F-0339B1170F68}" srcOrd="0" destOrd="2" presId="urn:microsoft.com/office/officeart/2005/8/layout/vList2"/>
    <dgm:cxn modelId="{68756C64-DC3A-455F-ADD0-E145A818D3AB}" type="presOf" srcId="{16F4896C-AC48-4E6F-A109-396BC14063B3}" destId="{01BEF845-D796-4EFF-9D6F-0339B1170F68}" srcOrd="0" destOrd="0" presId="urn:microsoft.com/office/officeart/2005/8/layout/vList2"/>
    <dgm:cxn modelId="{594D8701-4548-488A-9FF3-E2CE86DF856D}" type="presOf" srcId="{E54125D4-EDF1-4EB5-B033-5AF7E6BCF251}" destId="{A66BD977-AA92-4EA1-A8D7-CAC01F7E00A0}" srcOrd="0" destOrd="0" presId="urn:microsoft.com/office/officeart/2005/8/layout/vList2"/>
    <dgm:cxn modelId="{C34BCB45-364C-440F-B097-860127CD8971}" srcId="{E54125D4-EDF1-4EB5-B033-5AF7E6BCF251}" destId="{2977D8B5-3811-43AC-8B85-901FE38888F0}" srcOrd="3" destOrd="0" parTransId="{E8B9915D-07AF-47D2-A758-E7CE70AEC1B7}" sibTransId="{7CAC8525-8A50-4E0F-B25A-BEE8C930E959}"/>
    <dgm:cxn modelId="{0478A8D7-8398-40E4-A0AB-278032E08AAD}" type="presOf" srcId="{EC469245-0AC2-42C8-A64E-E7EFC27385DE}" destId="{29D19FB6-36C4-43CB-80C0-CFD1EF57535E}" srcOrd="0" destOrd="0" presId="urn:microsoft.com/office/officeart/2005/8/layout/vList2"/>
    <dgm:cxn modelId="{5E012A9C-8EF7-4F4B-87F2-0D502DF4EB7F}" type="presOf" srcId="{D9DA2F42-2705-4BB3-99C7-0DDF6282038D}" destId="{01BEF845-D796-4EFF-9D6F-0339B1170F68}" srcOrd="0" destOrd="1" presId="urn:microsoft.com/office/officeart/2005/8/layout/vList2"/>
    <dgm:cxn modelId="{B6ADCAE9-956D-4A5C-8322-7EC820670890}" srcId="{E54125D4-EDF1-4EB5-B033-5AF7E6BCF251}" destId="{93417608-7000-445A-9059-8FF0EC80EE53}" srcOrd="2" destOrd="0" parTransId="{D08FFC6B-54E9-4936-9D3D-4C65309AC5BB}" sibTransId="{AE2B0AA5-EA76-4273-A7E0-A2586FBB697B}"/>
    <dgm:cxn modelId="{4888B475-1D12-4AD0-A6FE-03ABA036B3BF}" srcId="{E54125D4-EDF1-4EB5-B033-5AF7E6BCF251}" destId="{D9DA2F42-2705-4BB3-99C7-0DDF6282038D}" srcOrd="1" destOrd="0" parTransId="{93BE424A-DB77-4FA3-9B04-D2154D733B0A}" sibTransId="{7BEFB4D3-9BE0-4F3F-8E67-78788DEB4FD2}"/>
    <dgm:cxn modelId="{E02ABE07-0D54-42A6-B684-2269770257E5}" type="presParOf" srcId="{29D19FB6-36C4-43CB-80C0-CFD1EF57535E}" destId="{A66BD977-AA92-4EA1-A8D7-CAC01F7E00A0}" srcOrd="0" destOrd="0" presId="urn:microsoft.com/office/officeart/2005/8/layout/vList2"/>
    <dgm:cxn modelId="{F31886D5-8C82-401C-B606-431F7F7D8119}" type="presParOf" srcId="{29D19FB6-36C4-43CB-80C0-CFD1EF57535E}" destId="{01BEF845-D796-4EFF-9D6F-0339B1170F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06434-582F-4FE0-AFED-8625F6A1D7CA}">
      <dsp:nvSpPr>
        <dsp:cNvPr id="0" name=""/>
        <dsp:cNvSpPr/>
      </dsp:nvSpPr>
      <dsp:spPr>
        <a:xfrm>
          <a:off x="0" y="431586"/>
          <a:ext cx="8128000" cy="8015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Legal Framework</a:t>
          </a:r>
        </a:p>
      </dsp:txBody>
      <dsp:txXfrm>
        <a:off x="39126" y="470712"/>
        <a:ext cx="8049748" cy="723254"/>
      </dsp:txXfrm>
    </dsp:sp>
    <dsp:sp modelId="{0535B29F-2D59-4ED8-8F71-90DA87C50E56}">
      <dsp:nvSpPr>
        <dsp:cNvPr id="0" name=""/>
        <dsp:cNvSpPr/>
      </dsp:nvSpPr>
      <dsp:spPr>
        <a:xfrm>
          <a:off x="0" y="1233093"/>
          <a:ext cx="8128000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 1945 Constitution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Law No. 15/2006 as in lieu Law No. 5/1973 about Supreme Audit Board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Law No. 15/2004 about Audit on Accountability of State Financial Management</a:t>
          </a:r>
        </a:p>
      </dsp:txBody>
      <dsp:txXfrm>
        <a:off x="0" y="1233093"/>
        <a:ext cx="8128000" cy="1311862"/>
      </dsp:txXfrm>
    </dsp:sp>
    <dsp:sp modelId="{28FEE317-0DC5-41BE-A04A-E7AB4E74BCCC}">
      <dsp:nvSpPr>
        <dsp:cNvPr id="0" name=""/>
        <dsp:cNvSpPr/>
      </dsp:nvSpPr>
      <dsp:spPr>
        <a:xfrm>
          <a:off x="0" y="2544955"/>
          <a:ext cx="8128000" cy="7266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Resources</a:t>
          </a:r>
        </a:p>
      </dsp:txBody>
      <dsp:txXfrm>
        <a:off x="35470" y="2580425"/>
        <a:ext cx="8057060" cy="655672"/>
      </dsp:txXfrm>
    </dsp:sp>
    <dsp:sp modelId="{062C3629-F5C4-4C11-BABD-F7837E5FAF4A}">
      <dsp:nvSpPr>
        <dsp:cNvPr id="0" name=""/>
        <dsp:cNvSpPr/>
      </dsp:nvSpPr>
      <dsp:spPr>
        <a:xfrm>
          <a:off x="0" y="3271567"/>
          <a:ext cx="8128000" cy="171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 1 Headquarter Office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 34 Regional Offices (34 Provinces)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 4700+ Auditors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 50 Terabytes storage capacity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 20Mbps Internet Bandwidth </a:t>
          </a:r>
        </a:p>
      </dsp:txBody>
      <dsp:txXfrm>
        <a:off x="0" y="3271567"/>
        <a:ext cx="8128000" cy="17155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BD977-AA92-4EA1-A8D7-CAC01F7E00A0}">
      <dsp:nvSpPr>
        <dsp:cNvPr id="0" name=""/>
        <dsp:cNvSpPr/>
      </dsp:nvSpPr>
      <dsp:spPr>
        <a:xfrm>
          <a:off x="0" y="375183"/>
          <a:ext cx="9541301" cy="19773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IT Audit Objectives in Special Purpose Audit on e-Catalogue, Government Procurement Policy Agency </a:t>
          </a:r>
        </a:p>
      </dsp:txBody>
      <dsp:txXfrm>
        <a:off x="96524" y="471707"/>
        <a:ext cx="9348253" cy="1784252"/>
      </dsp:txXfrm>
    </dsp:sp>
    <dsp:sp modelId="{01BEF845-D796-4EFF-9D6F-0339B1170F68}">
      <dsp:nvSpPr>
        <dsp:cNvPr id="0" name=""/>
        <dsp:cNvSpPr/>
      </dsp:nvSpPr>
      <dsp:spPr>
        <a:xfrm>
          <a:off x="0" y="2352483"/>
          <a:ext cx="9541301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936" tIns="36830" rIns="206248" bIns="3683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the compliance of e-Catalogue system 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the Data Integrity of cataloguing and purchasing.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This audit implement an innovative audit techniques where auditors using web extraction technique to collect retailed price information from vendor’s website.</a:t>
          </a:r>
        </a:p>
      </dsp:txBody>
      <dsp:txXfrm>
        <a:off x="0" y="2352483"/>
        <a:ext cx="9541301" cy="2691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06434-582F-4FE0-AFED-8625F6A1D7CA}">
      <dsp:nvSpPr>
        <dsp:cNvPr id="0" name=""/>
        <dsp:cNvSpPr/>
      </dsp:nvSpPr>
      <dsp:spPr>
        <a:xfrm>
          <a:off x="0" y="1686286"/>
          <a:ext cx="8128000" cy="8015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Information Resources</a:t>
          </a:r>
        </a:p>
      </dsp:txBody>
      <dsp:txXfrm>
        <a:off x="39126" y="1725412"/>
        <a:ext cx="8049748" cy="723254"/>
      </dsp:txXfrm>
    </dsp:sp>
    <dsp:sp modelId="{0535B29F-2D59-4ED8-8F71-90DA87C50E56}">
      <dsp:nvSpPr>
        <dsp:cNvPr id="0" name=""/>
        <dsp:cNvSpPr/>
      </dsp:nvSpPr>
      <dsp:spPr>
        <a:xfrm>
          <a:off x="0" y="2487792"/>
          <a:ext cx="8128000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700+ Audit Entities has connected to BPK’s Data Center through e-Audit Program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Millions of records of State Financial Transactions; Central and Local Government </a:t>
          </a:r>
        </a:p>
      </dsp:txBody>
      <dsp:txXfrm>
        <a:off x="0" y="2487792"/>
        <a:ext cx="8128000" cy="1244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4CE0A-9FA8-4447-A42C-382FF74405E1}">
      <dsp:nvSpPr>
        <dsp:cNvPr id="0" name=""/>
        <dsp:cNvSpPr/>
      </dsp:nvSpPr>
      <dsp:spPr>
        <a:xfrm>
          <a:off x="2813843" y="1322"/>
          <a:ext cx="2500312" cy="1250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People</a:t>
          </a:r>
        </a:p>
      </dsp:txBody>
      <dsp:txXfrm>
        <a:off x="2850459" y="37938"/>
        <a:ext cx="2427080" cy="1176924"/>
      </dsp:txXfrm>
    </dsp:sp>
    <dsp:sp modelId="{F04E6E4D-DA45-4D7D-973F-458D449CDDD3}">
      <dsp:nvSpPr>
        <dsp:cNvPr id="0" name=""/>
        <dsp:cNvSpPr/>
      </dsp:nvSpPr>
      <dsp:spPr>
        <a:xfrm rot="3600000">
          <a:off x="4444856" y="2195296"/>
          <a:ext cx="1302513" cy="437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576122" y="2282807"/>
        <a:ext cx="1039981" cy="262532"/>
      </dsp:txXfrm>
    </dsp:sp>
    <dsp:sp modelId="{7469B263-6B3B-45A1-A2BF-9EC6B553ABC3}">
      <dsp:nvSpPr>
        <dsp:cNvPr id="0" name=""/>
        <dsp:cNvSpPr/>
      </dsp:nvSpPr>
      <dsp:spPr>
        <a:xfrm>
          <a:off x="4878070" y="3576668"/>
          <a:ext cx="2500312" cy="1250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Process</a:t>
          </a:r>
        </a:p>
      </dsp:txBody>
      <dsp:txXfrm>
        <a:off x="4914686" y="3613284"/>
        <a:ext cx="2427080" cy="1176924"/>
      </dsp:txXfrm>
    </dsp:sp>
    <dsp:sp modelId="{AA342B09-6CC7-4242-8E05-AE69173B93CF}">
      <dsp:nvSpPr>
        <dsp:cNvPr id="0" name=""/>
        <dsp:cNvSpPr/>
      </dsp:nvSpPr>
      <dsp:spPr>
        <a:xfrm rot="10800000">
          <a:off x="3412743" y="3982969"/>
          <a:ext cx="1302513" cy="437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544009" y="4070480"/>
        <a:ext cx="1039981" cy="262532"/>
      </dsp:txXfrm>
    </dsp:sp>
    <dsp:sp modelId="{0DF281B5-D470-4C91-983D-468A52CFB197}">
      <dsp:nvSpPr>
        <dsp:cNvPr id="0" name=""/>
        <dsp:cNvSpPr/>
      </dsp:nvSpPr>
      <dsp:spPr>
        <a:xfrm>
          <a:off x="749616" y="3576668"/>
          <a:ext cx="2500312" cy="1250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Technology</a:t>
          </a:r>
        </a:p>
      </dsp:txBody>
      <dsp:txXfrm>
        <a:off x="786232" y="3613284"/>
        <a:ext cx="2427080" cy="1176924"/>
      </dsp:txXfrm>
    </dsp:sp>
    <dsp:sp modelId="{E9BCF096-B61D-4D34-902F-130C62FF4865}">
      <dsp:nvSpPr>
        <dsp:cNvPr id="0" name=""/>
        <dsp:cNvSpPr/>
      </dsp:nvSpPr>
      <dsp:spPr>
        <a:xfrm rot="18000000">
          <a:off x="2380630" y="2195296"/>
          <a:ext cx="1302513" cy="4375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511896" y="2282807"/>
        <a:ext cx="1039981" cy="2625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2C3FA-77E0-450D-823A-5165CD3209C3}">
      <dsp:nvSpPr>
        <dsp:cNvPr id="0" name=""/>
        <dsp:cNvSpPr/>
      </dsp:nvSpPr>
      <dsp:spPr>
        <a:xfrm>
          <a:off x="3968" y="1203633"/>
          <a:ext cx="2030015" cy="5544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Volume</a:t>
          </a:r>
        </a:p>
      </dsp:txBody>
      <dsp:txXfrm>
        <a:off x="3968" y="1203633"/>
        <a:ext cx="2030015" cy="554400"/>
      </dsp:txXfrm>
    </dsp:sp>
    <dsp:sp modelId="{35FB9300-714A-4012-97F1-BEDD3C3126B5}">
      <dsp:nvSpPr>
        <dsp:cNvPr id="0" name=""/>
        <dsp:cNvSpPr/>
      </dsp:nvSpPr>
      <dsp:spPr>
        <a:xfrm>
          <a:off x="2033984" y="718533"/>
          <a:ext cx="406003" cy="1524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F90AF-1365-460A-AAC4-A143515BB58E}">
      <dsp:nvSpPr>
        <dsp:cNvPr id="0" name=""/>
        <dsp:cNvSpPr/>
      </dsp:nvSpPr>
      <dsp:spPr>
        <a:xfrm>
          <a:off x="2602388" y="718533"/>
          <a:ext cx="5521642" cy="1524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Increasing the CISA Holders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From only 5 in 2000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Now 23 CISA holders 2017</a:t>
          </a:r>
        </a:p>
      </dsp:txBody>
      <dsp:txXfrm>
        <a:off x="2602388" y="718533"/>
        <a:ext cx="5521642" cy="1524600"/>
      </dsp:txXfrm>
    </dsp:sp>
    <dsp:sp modelId="{ABBF60B3-1AD8-4377-9F10-3A643F141F50}">
      <dsp:nvSpPr>
        <dsp:cNvPr id="0" name=""/>
        <dsp:cNvSpPr/>
      </dsp:nvSpPr>
      <dsp:spPr>
        <a:xfrm>
          <a:off x="3968" y="3244833"/>
          <a:ext cx="2030015" cy="5544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Knowledge </a:t>
          </a:r>
        </a:p>
      </dsp:txBody>
      <dsp:txXfrm>
        <a:off x="3968" y="3244833"/>
        <a:ext cx="2030015" cy="554400"/>
      </dsp:txXfrm>
    </dsp:sp>
    <dsp:sp modelId="{4CA1EF00-8F45-4478-9DAF-54AF94D16E29}">
      <dsp:nvSpPr>
        <dsp:cNvPr id="0" name=""/>
        <dsp:cNvSpPr/>
      </dsp:nvSpPr>
      <dsp:spPr>
        <a:xfrm>
          <a:off x="2033984" y="2343933"/>
          <a:ext cx="406003" cy="23562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23156-1A5F-4BBE-B4EE-B17A58F12A32}">
      <dsp:nvSpPr>
        <dsp:cNvPr id="0" name=""/>
        <dsp:cNvSpPr/>
      </dsp:nvSpPr>
      <dsp:spPr>
        <a:xfrm>
          <a:off x="2602388" y="2343933"/>
          <a:ext cx="5521642" cy="2356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Training by local trainer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Training abroad, supported by other SAIs; SAI India and SAI Malaysia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Training on Digital Forensic</a:t>
          </a:r>
        </a:p>
      </dsp:txBody>
      <dsp:txXfrm>
        <a:off x="2602388" y="2343933"/>
        <a:ext cx="5521642" cy="2356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340F4-D280-45F7-AC06-F911A48B27E6}">
      <dsp:nvSpPr>
        <dsp:cNvPr id="0" name=""/>
        <dsp:cNvSpPr/>
      </dsp:nvSpPr>
      <dsp:spPr>
        <a:xfrm>
          <a:off x="3968" y="1626633"/>
          <a:ext cx="2030015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Methodolody</a:t>
          </a:r>
          <a:endParaRPr lang="en-US" sz="2400" kern="1200" dirty="0"/>
        </a:p>
      </dsp:txBody>
      <dsp:txXfrm>
        <a:off x="3968" y="1626633"/>
        <a:ext cx="2030015" cy="475200"/>
      </dsp:txXfrm>
    </dsp:sp>
    <dsp:sp modelId="{CD5F90F6-DEF1-46C8-BE5B-59CED8DB4BFF}">
      <dsp:nvSpPr>
        <dsp:cNvPr id="0" name=""/>
        <dsp:cNvSpPr/>
      </dsp:nvSpPr>
      <dsp:spPr>
        <a:xfrm>
          <a:off x="2033984" y="1240533"/>
          <a:ext cx="406003" cy="1247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03B68-28D4-464F-A38B-3F89B09BA305}">
      <dsp:nvSpPr>
        <dsp:cNvPr id="0" name=""/>
        <dsp:cNvSpPr/>
      </dsp:nvSpPr>
      <dsp:spPr>
        <a:xfrm>
          <a:off x="2602388" y="1240533"/>
          <a:ext cx="5521642" cy="124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IT Audit Guideline, based on ISSAI 5300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Specific IT Audit Handbook, based on WGITA – IT Audit </a:t>
          </a:r>
          <a:r>
            <a:rPr lang="en-US" sz="2400" kern="1200" dirty="0" err="1"/>
            <a:t>Handook</a:t>
          </a:r>
          <a:r>
            <a:rPr lang="en-US" sz="2400" kern="1200" dirty="0"/>
            <a:t>. </a:t>
          </a:r>
        </a:p>
      </dsp:txBody>
      <dsp:txXfrm>
        <a:off x="2602388" y="1240533"/>
        <a:ext cx="5521642" cy="1247400"/>
      </dsp:txXfrm>
    </dsp:sp>
    <dsp:sp modelId="{A32A37F9-CFCE-44E7-B25E-EC14B93C516F}">
      <dsp:nvSpPr>
        <dsp:cNvPr id="0" name=""/>
        <dsp:cNvSpPr/>
      </dsp:nvSpPr>
      <dsp:spPr>
        <a:xfrm>
          <a:off x="3968" y="3138633"/>
          <a:ext cx="2030015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Organization</a:t>
          </a:r>
        </a:p>
      </dsp:txBody>
      <dsp:txXfrm>
        <a:off x="3968" y="3138633"/>
        <a:ext cx="2030015" cy="475200"/>
      </dsp:txXfrm>
    </dsp:sp>
    <dsp:sp modelId="{654E3F52-B339-41C4-8B53-4AAAEAC8E622}">
      <dsp:nvSpPr>
        <dsp:cNvPr id="0" name=""/>
        <dsp:cNvSpPr/>
      </dsp:nvSpPr>
      <dsp:spPr>
        <a:xfrm>
          <a:off x="2033984" y="2574333"/>
          <a:ext cx="406003" cy="1603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40171-D5F3-470A-86C5-1F6A001FAE10}">
      <dsp:nvSpPr>
        <dsp:cNvPr id="0" name=""/>
        <dsp:cNvSpPr/>
      </dsp:nvSpPr>
      <dsp:spPr>
        <a:xfrm>
          <a:off x="2602388" y="2574333"/>
          <a:ext cx="5521642" cy="1603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Establishing a unit under IT Bureau as a pool for IT Auditors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Creating an official job family namely “IT Auditor”</a:t>
          </a:r>
        </a:p>
      </dsp:txBody>
      <dsp:txXfrm>
        <a:off x="2602388" y="2574333"/>
        <a:ext cx="5521642" cy="1603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5EEC8-228E-46D0-896F-185C1F4BA02E}">
      <dsp:nvSpPr>
        <dsp:cNvPr id="0" name=""/>
        <dsp:cNvSpPr/>
      </dsp:nvSpPr>
      <dsp:spPr>
        <a:xfrm>
          <a:off x="5822" y="467693"/>
          <a:ext cx="2978156" cy="495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Infrastructure</a:t>
          </a:r>
        </a:p>
      </dsp:txBody>
      <dsp:txXfrm>
        <a:off x="5822" y="467693"/>
        <a:ext cx="2978156" cy="495000"/>
      </dsp:txXfrm>
    </dsp:sp>
    <dsp:sp modelId="{C6C9F2D6-41C4-4DF0-A392-A7A64419F0EC}">
      <dsp:nvSpPr>
        <dsp:cNvPr id="0" name=""/>
        <dsp:cNvSpPr/>
      </dsp:nvSpPr>
      <dsp:spPr>
        <a:xfrm>
          <a:off x="2983978" y="34568"/>
          <a:ext cx="595631" cy="13612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C45F1-AB5F-4E2A-A8CC-5A3745672971}">
      <dsp:nvSpPr>
        <dsp:cNvPr id="0" name=""/>
        <dsp:cNvSpPr/>
      </dsp:nvSpPr>
      <dsp:spPr>
        <a:xfrm>
          <a:off x="3817862" y="34568"/>
          <a:ext cx="8100585" cy="13612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Analytics Server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High Capacity Storage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Investigation Case Management System</a:t>
          </a:r>
        </a:p>
      </dsp:txBody>
      <dsp:txXfrm>
        <a:off x="3817862" y="34568"/>
        <a:ext cx="8100585" cy="1361250"/>
      </dsp:txXfrm>
    </dsp:sp>
    <dsp:sp modelId="{7E09E4B2-CDDA-40D8-9089-D094204699D3}">
      <dsp:nvSpPr>
        <dsp:cNvPr id="0" name=""/>
        <dsp:cNvSpPr/>
      </dsp:nvSpPr>
      <dsp:spPr>
        <a:xfrm>
          <a:off x="5822" y="2754256"/>
          <a:ext cx="2978156" cy="49500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Tools</a:t>
          </a:r>
        </a:p>
      </dsp:txBody>
      <dsp:txXfrm>
        <a:off x="5822" y="2754256"/>
        <a:ext cx="2978156" cy="495000"/>
      </dsp:txXfrm>
    </dsp:sp>
    <dsp:sp modelId="{6EDD2ADE-D529-4652-82ED-A4B7691661A5}">
      <dsp:nvSpPr>
        <dsp:cNvPr id="0" name=""/>
        <dsp:cNvSpPr/>
      </dsp:nvSpPr>
      <dsp:spPr>
        <a:xfrm>
          <a:off x="2983978" y="1485818"/>
          <a:ext cx="595631" cy="30318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1A365-1298-485F-B3DC-895A0CBC692D}">
      <dsp:nvSpPr>
        <dsp:cNvPr id="0" name=""/>
        <dsp:cNvSpPr/>
      </dsp:nvSpPr>
      <dsp:spPr>
        <a:xfrm>
          <a:off x="3817862" y="1485818"/>
          <a:ext cx="8100585" cy="3031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Generalized Audit Software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ACL 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IDEA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Customized Software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Analytics Dashboard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Automatic Analytic Procedures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Digital Forensic Software</a:t>
          </a:r>
        </a:p>
      </dsp:txBody>
      <dsp:txXfrm>
        <a:off x="3817862" y="1485818"/>
        <a:ext cx="8100585" cy="3031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8A391-787C-4385-A976-7F0FD10B3F46}">
      <dsp:nvSpPr>
        <dsp:cNvPr id="0" name=""/>
        <dsp:cNvSpPr/>
      </dsp:nvSpPr>
      <dsp:spPr>
        <a:xfrm>
          <a:off x="0" y="73606"/>
          <a:ext cx="9904627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IT Audit as a part of Financial Audit</a:t>
          </a:r>
        </a:p>
      </dsp:txBody>
      <dsp:txXfrm>
        <a:off x="31613" y="105219"/>
        <a:ext cx="9841401" cy="584369"/>
      </dsp:txXfrm>
    </dsp:sp>
    <dsp:sp modelId="{B54EB950-FB3E-4172-BEBA-50B60E4679FA}">
      <dsp:nvSpPr>
        <dsp:cNvPr id="0" name=""/>
        <dsp:cNvSpPr/>
      </dsp:nvSpPr>
      <dsp:spPr>
        <a:xfrm>
          <a:off x="0" y="721201"/>
          <a:ext cx="9904627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47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Audit on Central Government Financial Report, regularly since 2004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Audit on Ministry of Information and Communication Financial Report, 2017</a:t>
          </a:r>
        </a:p>
      </dsp:txBody>
      <dsp:txXfrm>
        <a:off x="0" y="721201"/>
        <a:ext cx="9904627" cy="726570"/>
      </dsp:txXfrm>
    </dsp:sp>
    <dsp:sp modelId="{62AD3DF5-E6B4-4383-AE36-BB1058378D70}">
      <dsp:nvSpPr>
        <dsp:cNvPr id="0" name=""/>
        <dsp:cNvSpPr/>
      </dsp:nvSpPr>
      <dsp:spPr>
        <a:xfrm>
          <a:off x="0" y="1447771"/>
          <a:ext cx="9904627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IT Audit as a part of Performance Audit</a:t>
          </a:r>
        </a:p>
      </dsp:txBody>
      <dsp:txXfrm>
        <a:off x="31613" y="1479384"/>
        <a:ext cx="9841401" cy="584369"/>
      </dsp:txXfrm>
    </dsp:sp>
    <dsp:sp modelId="{73A31D3F-95F6-4FB1-BF8A-F927332C2657}">
      <dsp:nvSpPr>
        <dsp:cNvPr id="0" name=""/>
        <dsp:cNvSpPr/>
      </dsp:nvSpPr>
      <dsp:spPr>
        <a:xfrm>
          <a:off x="0" y="2095366"/>
          <a:ext cx="9904627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47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Audit on the implementation of Electronic ID Card (e-KTP), Ministry of Internal Affairs, 2016</a:t>
          </a:r>
        </a:p>
      </dsp:txBody>
      <dsp:txXfrm>
        <a:off x="0" y="2095366"/>
        <a:ext cx="9904627" cy="656707"/>
      </dsp:txXfrm>
    </dsp:sp>
    <dsp:sp modelId="{8745BA35-4534-41E6-AA3A-4AB95E38D99E}">
      <dsp:nvSpPr>
        <dsp:cNvPr id="0" name=""/>
        <dsp:cNvSpPr/>
      </dsp:nvSpPr>
      <dsp:spPr>
        <a:xfrm>
          <a:off x="0" y="2752074"/>
          <a:ext cx="9904627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IT Audit as a part of Special Purpose Audit</a:t>
          </a:r>
        </a:p>
      </dsp:txBody>
      <dsp:txXfrm>
        <a:off x="31613" y="2783687"/>
        <a:ext cx="9841401" cy="584369"/>
      </dsp:txXfrm>
    </dsp:sp>
    <dsp:sp modelId="{52A5401C-D2D4-4819-B94D-3C53D2024EE8}">
      <dsp:nvSpPr>
        <dsp:cNvPr id="0" name=""/>
        <dsp:cNvSpPr/>
      </dsp:nvSpPr>
      <dsp:spPr>
        <a:xfrm>
          <a:off x="0" y="3399669"/>
          <a:ext cx="9904627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47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Audit on the Citizenship Record Administration, Ministry of Finance, 2017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/>
            <a:t>Audit on the implementation of e-Catalogue system, Government Procurement Policy Agency, 2017</a:t>
          </a:r>
        </a:p>
      </dsp:txBody>
      <dsp:txXfrm>
        <a:off x="0" y="3399669"/>
        <a:ext cx="9904627" cy="1033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BD977-AA92-4EA1-A8D7-CAC01F7E00A0}">
      <dsp:nvSpPr>
        <dsp:cNvPr id="0" name=""/>
        <dsp:cNvSpPr/>
      </dsp:nvSpPr>
      <dsp:spPr>
        <a:xfrm>
          <a:off x="0" y="171063"/>
          <a:ext cx="9541301" cy="6715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IT Audit Objectives in Financial Audit </a:t>
          </a:r>
        </a:p>
      </dsp:txBody>
      <dsp:txXfrm>
        <a:off x="32784" y="203847"/>
        <a:ext cx="9475733" cy="606012"/>
      </dsp:txXfrm>
    </dsp:sp>
    <dsp:sp modelId="{01BEF845-D796-4EFF-9D6F-0339B1170F68}">
      <dsp:nvSpPr>
        <dsp:cNvPr id="0" name=""/>
        <dsp:cNvSpPr/>
      </dsp:nvSpPr>
      <dsp:spPr>
        <a:xfrm>
          <a:off x="0" y="842643"/>
          <a:ext cx="9541301" cy="440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93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Examining Data Integrity and Data Quality of Government Financial Information System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Examining the Government Financial Report-related Application Control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Examining IT-related Procurement (Acquisition) in several Ministries.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Cross-validating the Data across Audit Entities; Data from Ministry and Data from Ministry of Finance.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Providing other Auditors with a reliable data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Providing other Auditors with an automatic analytical procedures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The techniques are a CAAT on a Very Large Data Base (VLDB) infrastructure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158,611,418 records of National Accounting System, Ministry of Finance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140,305,202 records of Airline tickets from Garuda Indonesia, a flag carrier airline.</a:t>
          </a:r>
        </a:p>
      </dsp:txBody>
      <dsp:txXfrm>
        <a:off x="0" y="842643"/>
        <a:ext cx="9541301" cy="44049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BD977-AA92-4EA1-A8D7-CAC01F7E00A0}">
      <dsp:nvSpPr>
        <dsp:cNvPr id="0" name=""/>
        <dsp:cNvSpPr/>
      </dsp:nvSpPr>
      <dsp:spPr>
        <a:xfrm>
          <a:off x="0" y="135243"/>
          <a:ext cx="9541301" cy="1471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IT Audit Objectives in Performance Audit on Electronic ID Card </a:t>
          </a:r>
        </a:p>
      </dsp:txBody>
      <dsp:txXfrm>
        <a:off x="71850" y="207093"/>
        <a:ext cx="9397601" cy="1328160"/>
      </dsp:txXfrm>
    </dsp:sp>
    <dsp:sp modelId="{01BEF845-D796-4EFF-9D6F-0339B1170F68}">
      <dsp:nvSpPr>
        <dsp:cNvPr id="0" name=""/>
        <dsp:cNvSpPr/>
      </dsp:nvSpPr>
      <dsp:spPr>
        <a:xfrm>
          <a:off x="0" y="1607103"/>
          <a:ext cx="9541301" cy="3676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93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IT Operation of producing ID Card 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IT Procurement and Specification of hardware and software for acquiring biometric identity, recording identity, and printing the card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IT Security of storing, accessing, and printing the electronic ID Card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Examining Software Development Process of Electronic ID Card System, including Biometric Recognition Software.</a:t>
          </a:r>
        </a:p>
      </dsp:txBody>
      <dsp:txXfrm>
        <a:off x="0" y="1607103"/>
        <a:ext cx="9541301" cy="3676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0A2EF-C9EB-4F11-8AAF-547AB0C5859C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33B46-77B3-45D7-A776-4387EDAF5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5B32-79FE-4783-8925-8AED3B71D454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08BF-C9DE-4625-A54A-89EAE9CA41CC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0291-F5FC-4ECF-B041-FDAF6392B33C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164"/>
            <a:ext cx="6909688" cy="609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9" y="736980"/>
            <a:ext cx="6400804" cy="573206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F12D-0A59-43F8-846C-EA0E5A488C38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3301" y="6356349"/>
            <a:ext cx="618698" cy="3651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fld id="{9288E525-0804-45B3-8D31-35253FFD5DFD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73697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9" y="40779"/>
            <a:ext cx="661689" cy="63040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25458" y="106878"/>
            <a:ext cx="690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Audit Board of The Republic of Indonesia</a:t>
            </a:r>
            <a:endParaRPr lang="id-ID" sz="2400" b="1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2283-DA63-4B40-8AB3-4453C0E83CFF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6F27-8BAC-4194-9411-CA4F81652DB3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8599-7FA3-493D-B418-538AC208D4D3}" type="datetime1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9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30AF-EAE3-4615-94FB-2341F1807173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5E16-3B8E-46B6-B920-6D7F4040CF8A}" type="datetime1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B506-41AB-4B24-9B69-ACE1D94571A5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B862-218A-439B-AE5B-4271EE3A99E0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3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64E2-C222-42C8-A8F3-D5CEBE399B15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E525-0804-45B3-8D31-35253FFD5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96826" y="1589982"/>
            <a:ext cx="6895174" cy="6096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8364"/>
            <a:ext cx="6895174" cy="6096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185987"/>
            <a:ext cx="12192000" cy="24860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IT Audit Capacity Building</a:t>
            </a:r>
          </a:p>
          <a:p>
            <a:pPr algn="ctr"/>
            <a:r>
              <a:rPr lang="en-US" sz="3200" i="1" dirty="0">
                <a:latin typeface="Bodoni MT" panose="02070603080606020203" pitchFamily="18" charset="0"/>
              </a:rPr>
              <a:t>A Country Report of </a:t>
            </a:r>
            <a:r>
              <a:rPr lang="en-US" sz="3200" i="1" dirty="0" smtClean="0">
                <a:latin typeface="Bodoni MT" panose="02070603080606020203" pitchFamily="18" charset="0"/>
              </a:rPr>
              <a:t>SAI </a:t>
            </a:r>
            <a:r>
              <a:rPr lang="en-US" sz="3200" i="1" dirty="0" smtClean="0">
                <a:latin typeface="Bodoni MT" panose="02070603080606020203" pitchFamily="18" charset="0"/>
              </a:rPr>
              <a:t>Indonesia</a:t>
            </a:r>
            <a:endParaRPr lang="en-US" sz="3200" i="1" dirty="0">
              <a:latin typeface="Bodoni MT" panose="02070603080606020203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288E525-0804-45B3-8D31-35253FFD5DFD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02" y="127061"/>
            <a:ext cx="1095762" cy="11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C747-274A-4470-A347-C198DAE1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51756-E7BB-4A28-8FB4-7C50B6C2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BB1A15C-A011-41E0-9C7F-21B8B11DD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143314"/>
              </p:ext>
            </p:extLst>
          </p:nvPr>
        </p:nvGraphicFramePr>
        <p:xfrm>
          <a:off x="133865" y="1692875"/>
          <a:ext cx="11924270" cy="455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52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B859-71B1-4F4E-8E70-D49EDB06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IT Audit Experiences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5F27DF-8B43-4A96-A50A-435A7BFD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9E3BF-987F-460C-B777-43FBBA61A81F}"/>
              </a:ext>
            </a:extLst>
          </p:cNvPr>
          <p:cNvSpPr txBox="1"/>
          <p:nvPr/>
        </p:nvSpPr>
        <p:spPr>
          <a:xfrm>
            <a:off x="-111210" y="1984613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SAI Indonesia does not have experience in conducting IT Audit as a single IT Audit Assignment.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5E8F6-1967-4CE8-88C5-BE17E31575C0}"/>
              </a:ext>
            </a:extLst>
          </p:cNvPr>
          <p:cNvSpPr txBox="1"/>
          <p:nvPr/>
        </p:nvSpPr>
        <p:spPr>
          <a:xfrm>
            <a:off x="1" y="3429000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However, IT Audit in SAI Indonesia is always a part of three types of Audit according to Law; Financial Audit, Performance Audit, and Special Purpose Audit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08659D-0292-42F6-B8AB-2C2E2B4761A4}"/>
              </a:ext>
            </a:extLst>
          </p:cNvPr>
          <p:cNvSpPr txBox="1"/>
          <p:nvPr/>
        </p:nvSpPr>
        <p:spPr>
          <a:xfrm>
            <a:off x="1" y="536582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 Audit Objectives are aimed to support these global Audit Objective</a:t>
            </a:r>
          </a:p>
        </p:txBody>
      </p:sp>
    </p:spTree>
    <p:extLst>
      <p:ext uri="{BB962C8B-B14F-4D97-AF65-F5344CB8AC3E}">
        <p14:creationId xmlns:p14="http://schemas.microsoft.com/office/powerpoint/2010/main" val="135716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97D6-ED2C-485C-A013-490EAFD3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IT Audit Experiences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DCB84-08D2-42FC-8061-D2548510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12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D417701-FAE2-413A-A1FF-D91BFE9D4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468695"/>
              </p:ext>
            </p:extLst>
          </p:nvPr>
        </p:nvGraphicFramePr>
        <p:xfrm>
          <a:off x="2031999" y="1631092"/>
          <a:ext cx="9904627" cy="450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79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033CA-197B-40E5-A166-A3A9A4A4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IT Audit Experiences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2CF604-343D-42A9-9394-DF2556F7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13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96A444-E07C-4E83-8F6A-E96CFF771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839374"/>
              </p:ext>
            </p:extLst>
          </p:nvPr>
        </p:nvGraphicFramePr>
        <p:xfrm>
          <a:off x="1325349" y="1302807"/>
          <a:ext cx="95413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70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033CA-197B-40E5-A166-A3A9A4A4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IT Audit Experiences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2CF604-343D-42A9-9394-DF2556F7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14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96A444-E07C-4E83-8F6A-E96CFF771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914771"/>
              </p:ext>
            </p:extLst>
          </p:nvPr>
        </p:nvGraphicFramePr>
        <p:xfrm>
          <a:off x="1325349" y="1302807"/>
          <a:ext cx="95413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60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033CA-197B-40E5-A166-A3A9A4A4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IT Audit Experiences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2CF604-343D-42A9-9394-DF2556F7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15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96A444-E07C-4E83-8F6A-E96CFF771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103143"/>
              </p:ext>
            </p:extLst>
          </p:nvPr>
        </p:nvGraphicFramePr>
        <p:xfrm>
          <a:off x="1325349" y="1302807"/>
          <a:ext cx="95413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065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3BE30-E753-4CBA-A3CE-BE432256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AB951-980C-46CE-8108-7F1CFC1A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52C66-DF52-46D4-8D94-B71A7B71F2DC}"/>
              </a:ext>
            </a:extLst>
          </p:cNvPr>
          <p:cNvSpPr txBox="1"/>
          <p:nvPr/>
        </p:nvSpPr>
        <p:spPr>
          <a:xfrm>
            <a:off x="0" y="1680519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Information Technology grows very fast and more affordable for organization to take the benefit of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Most Government Institution process financial transaction using Information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Rely on printed document while the electronic form is available, is not efficient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Auditor should be able to access for interrogating the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Supreme Audit Institution, as an organization with the intensive use of information, should now increase its capacity on IT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Please be aware that the acceleration of IT Audit Capacity in SAI, to some extents, depends on the </a:t>
            </a:r>
            <a:r>
              <a:rPr lang="en-US" sz="2800"/>
              <a:t>maturity of Auditee’s Information System as well.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593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12422" y="6423258"/>
            <a:ext cx="618698" cy="365125"/>
          </a:xfrm>
          <a:noFill/>
          <a:ln>
            <a:noFill/>
          </a:ln>
        </p:spPr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342CB-E3D2-4993-BDD8-7746A44A354D}"/>
              </a:ext>
            </a:extLst>
          </p:cNvPr>
          <p:cNvSpPr txBox="1"/>
          <p:nvPr/>
        </p:nvSpPr>
        <p:spPr>
          <a:xfrm>
            <a:off x="3571164" y="2612645"/>
            <a:ext cx="5049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9391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4A2A-A999-4E01-A7B2-B8671A29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09823-57EA-4D89-96D9-FF6703C7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D4D764D-F787-4018-B474-73A83F29FE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8889037"/>
              </p:ext>
            </p:extLst>
          </p:nvPr>
        </p:nvGraphicFramePr>
        <p:xfrm>
          <a:off x="2032000" y="11150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32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4A2A-A999-4E01-A7B2-B8671A29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09823-57EA-4D89-96D9-FF6703C7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D4D764D-F787-4018-B474-73A83F29FE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026758"/>
              </p:ext>
            </p:extLst>
          </p:nvPr>
        </p:nvGraphicFramePr>
        <p:xfrm>
          <a:off x="2032000" y="11150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14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D245-980E-48D5-9CA0-7FAAF390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81C5C-470F-4A04-B13A-63643C1C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911D56-CB88-4EDD-8761-BAFF2C368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17" y="1388161"/>
            <a:ext cx="11318017" cy="44936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9D4AD7-FE95-4C4B-9FC9-D991B4221068}"/>
              </a:ext>
            </a:extLst>
          </p:cNvPr>
          <p:cNvSpPr txBox="1"/>
          <p:nvPr/>
        </p:nvSpPr>
        <p:spPr>
          <a:xfrm>
            <a:off x="445617" y="5873885"/>
            <a:ext cx="667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 Regional Offices of SAI Indonesia + 1 Headquarter </a:t>
            </a:r>
            <a:r>
              <a:rPr lang="en-US" dirty="0" smtClean="0"/>
              <a:t>Office </a:t>
            </a:r>
            <a:r>
              <a:rPr lang="en-US" dirty="0"/>
              <a:t>in Jakarta</a:t>
            </a:r>
          </a:p>
        </p:txBody>
      </p:sp>
    </p:spTree>
    <p:extLst>
      <p:ext uri="{BB962C8B-B14F-4D97-AF65-F5344CB8AC3E}">
        <p14:creationId xmlns:p14="http://schemas.microsoft.com/office/powerpoint/2010/main" val="328028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D245-980E-48D5-9CA0-7FAAF390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81C5C-470F-4A04-B13A-63643C1C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D4AD7-FE95-4C4B-9FC9-D991B4221068}"/>
              </a:ext>
            </a:extLst>
          </p:cNvPr>
          <p:cNvSpPr txBox="1"/>
          <p:nvPr/>
        </p:nvSpPr>
        <p:spPr>
          <a:xfrm>
            <a:off x="890460" y="5922046"/>
            <a:ext cx="310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Architecture of e-Audit System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5F5B5-6A46-471A-911F-38E912DF9A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" t="1334" r="2132" b="12897"/>
          <a:stretch/>
        </p:blipFill>
        <p:spPr>
          <a:xfrm>
            <a:off x="890460" y="1680519"/>
            <a:ext cx="10453044" cy="42415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893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DBE0-2819-447D-818E-654E02B6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5B5FD3-BDD8-4A3C-A5AC-BACBC788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DE115-8EE9-4C02-BDDC-C273BB7F2302}"/>
              </a:ext>
            </a:extLst>
          </p:cNvPr>
          <p:cNvSpPr txBox="1"/>
          <p:nvPr/>
        </p:nvSpPr>
        <p:spPr>
          <a:xfrm>
            <a:off x="0" y="2134813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To make a more efficient and more effective Audit Process, IT Audit capacity improvement becomes a necessity for Supreme Audit Institution.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590676-E489-4D2A-8938-7FCB634833CA}"/>
              </a:ext>
            </a:extLst>
          </p:cNvPr>
          <p:cNvSpPr txBox="1"/>
          <p:nvPr/>
        </p:nvSpPr>
        <p:spPr>
          <a:xfrm>
            <a:off x="-1" y="4245581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Since 2000, SAI Indonesia has modernized the Audit Process including the IT Audit 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162032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7B80-773D-465F-ACD5-572DD33E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IT Audit Capacity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B4FA95-EDBB-483A-8A4C-A01330F7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F2A51D-C00B-4911-B408-C346FF07BE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77305"/>
              </p:ext>
            </p:extLst>
          </p:nvPr>
        </p:nvGraphicFramePr>
        <p:xfrm>
          <a:off x="2032000" y="1507895"/>
          <a:ext cx="8128000" cy="48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42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7B80-773D-465F-ACD5-572DD33E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B4FA95-EDBB-483A-8A4C-A01330F7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D3DFC50-DEFD-451F-A551-CC3B282CB4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824341"/>
              </p:ext>
            </p:extLst>
          </p:nvPr>
        </p:nvGraphicFramePr>
        <p:xfrm>
          <a:off x="2032000" y="8432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794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32FD-6634-4B60-8B77-C9E59534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3ADFDA-1FD4-45FF-BA35-7AE812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288E525-0804-45B3-8D31-35253FFD5DFD}" type="slidenum">
              <a:rPr lang="en-US" smtClean="0"/>
              <a:pPr algn="l"/>
              <a:t>9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169A962-D414-4C85-882C-6C7BDB884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7339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9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88CC357746F469D9FE84D9AED9323" ma:contentTypeVersion="0" ma:contentTypeDescription="Create a new document." ma:contentTypeScope="" ma:versionID="b8e5df0ccc01629aff235b9fd4e4cb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e00ac9753318efc87a8683add6628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063478-ACE9-4100-9EEC-3769D40063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B5B780-18CF-4278-9055-9E585BF6A64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74748F-F80F-4628-8C0A-45A1B9C2D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784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Bodoni MT</vt:lpstr>
      <vt:lpstr>Calibri</vt:lpstr>
      <vt:lpstr>Calibri Light</vt:lpstr>
      <vt:lpstr>Georgia</vt:lpstr>
      <vt:lpstr>Office Theme</vt:lpstr>
      <vt:lpstr>PowerPoint Presentation</vt:lpstr>
      <vt:lpstr>Introduction</vt:lpstr>
      <vt:lpstr>Introduction</vt:lpstr>
      <vt:lpstr>Introduction</vt:lpstr>
      <vt:lpstr>Introduction</vt:lpstr>
      <vt:lpstr>Introduction</vt:lpstr>
      <vt:lpstr>Components of IT Audit Capacity</vt:lpstr>
      <vt:lpstr>People</vt:lpstr>
      <vt:lpstr>Process</vt:lpstr>
      <vt:lpstr>Technology</vt:lpstr>
      <vt:lpstr>Recent IT Audit Experiences</vt:lpstr>
      <vt:lpstr>Recent IT Audit Experiences</vt:lpstr>
      <vt:lpstr>Recent IT Audit Experiences</vt:lpstr>
      <vt:lpstr>Recent IT Audit Experiences</vt:lpstr>
      <vt:lpstr>Recent IT Audit Experiences</vt:lpstr>
      <vt:lpstr>Conclusions</vt:lpstr>
      <vt:lpstr>PowerPoint Presentation</vt:lpstr>
    </vt:vector>
  </TitlesOfParts>
  <Company>BPK-RI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Poerwandy Arifin</dc:creator>
  <cp:lastModifiedBy>Sylvia Ika Oktavi</cp:lastModifiedBy>
  <cp:revision>247</cp:revision>
  <dcterms:created xsi:type="dcterms:W3CDTF">2017-08-29T11:58:24Z</dcterms:created>
  <dcterms:modified xsi:type="dcterms:W3CDTF">2018-03-23T09:29:16Z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0x01010054E88CC357746F469D9FE84D9AED9323</vt:lpwstr>
  </property>
  <property fmtid="{D5CDD505-2E9C-101B-9397-08002B2CF9AE}" pid="3" name="IsMyDocuments">
    <vt:bool>true</vt:bool>
  </property>
</Properties>
</file>