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51" r:id="rId5"/>
    <p:sldMasterId id="2147483669" r:id="rId6"/>
  </p:sldMasterIdLst>
  <p:notesMasterIdLst>
    <p:notesMasterId r:id="rId18"/>
  </p:notesMasterIdLst>
  <p:sldIdLst>
    <p:sldId id="258" r:id="rId7"/>
    <p:sldId id="257" r:id="rId8"/>
    <p:sldId id="259" r:id="rId9"/>
    <p:sldId id="260" r:id="rId10"/>
    <p:sldId id="261" r:id="rId11"/>
    <p:sldId id="262" r:id="rId12"/>
    <p:sldId id="263" r:id="rId13"/>
    <p:sldId id="264" r:id="rId14"/>
    <p:sldId id="265" r:id="rId15"/>
    <p:sldId id="267" r:id="rId16"/>
    <p:sldId id="268"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A9A4"/>
    <a:srgbClr val="A2C88D"/>
    <a:srgbClr val="00FFFF"/>
    <a:srgbClr val="FFFF66"/>
    <a:srgbClr val="64ADCF"/>
    <a:srgbClr val="A76127"/>
    <a:srgbClr val="FEBC18"/>
    <a:srgbClr val="AC3E4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7869" autoAdjust="0"/>
  </p:normalViewPr>
  <p:slideViewPr>
    <p:cSldViewPr>
      <p:cViewPr varScale="1">
        <p:scale>
          <a:sx n="67" d="100"/>
          <a:sy n="67" d="100"/>
        </p:scale>
        <p:origin x="1392"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slide" Target="slides/slide9.xml"/><Relationship Id="rId10" Type="http://schemas.openxmlformats.org/officeDocument/2006/relationships/slide" Target="slides/slide4.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1#2">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AF5F156-C7B9-4DB7-8921-2865EEF26B80}" type="doc">
      <dgm:prSet loTypeId="urn:microsoft.com/office/officeart/2005/8/layout/hProcess4" loCatId="process" qsTypeId="urn:microsoft.com/office/officeart/2005/8/quickstyle/simple1" qsCatId="simple" csTypeId="urn:microsoft.com/office/officeart/2005/8/colors/colorful1#2" csCatId="colorful" phldr="1"/>
      <dgm:spPr/>
      <dgm:t>
        <a:bodyPr/>
        <a:lstStyle/>
        <a:p>
          <a:endParaRPr lang="en-ZA"/>
        </a:p>
      </dgm:t>
    </dgm:pt>
    <dgm:pt modelId="{BEE85C6E-ECDA-4E49-9E49-991AAFD47DD5}">
      <dgm:prSet phldrT="[Text]" custT="1"/>
      <dgm:spPr>
        <a:solidFill>
          <a:schemeClr val="bg1">
            <a:lumMod val="65000"/>
          </a:schemeClr>
        </a:solidFill>
      </dgm:spPr>
      <dgm:t>
        <a:bodyPr/>
        <a:lstStyle/>
        <a:p>
          <a:r>
            <a:rPr lang="en-ZA" sz="1100" b="1" dirty="0" smtClean="0"/>
            <a:t>Chapter Layout</a:t>
          </a:r>
          <a:endParaRPr lang="en-ZA" sz="1100" b="1" dirty="0"/>
        </a:p>
      </dgm:t>
    </dgm:pt>
    <dgm:pt modelId="{30788C60-715D-4E54-A563-CD25CB49707D}" type="parTrans" cxnId="{78B1F289-3DC1-4C27-8E4E-E3D8F82C6E50}">
      <dgm:prSet/>
      <dgm:spPr/>
      <dgm:t>
        <a:bodyPr/>
        <a:lstStyle/>
        <a:p>
          <a:endParaRPr lang="en-ZA"/>
        </a:p>
      </dgm:t>
    </dgm:pt>
    <dgm:pt modelId="{58079FFB-2102-46B1-8667-5D8AD0B7CBCF}" type="sibTrans" cxnId="{78B1F289-3DC1-4C27-8E4E-E3D8F82C6E50}">
      <dgm:prSet/>
      <dgm:spPr/>
      <dgm:t>
        <a:bodyPr/>
        <a:lstStyle/>
        <a:p>
          <a:endParaRPr lang="en-ZA"/>
        </a:p>
      </dgm:t>
    </dgm:pt>
    <dgm:pt modelId="{572D11DE-ED34-4E27-9753-0C96B54B64A8}">
      <dgm:prSet phldrT="[Text]"/>
      <dgm:spPr>
        <a:solidFill>
          <a:srgbClr val="A2C88D">
            <a:alpha val="90000"/>
          </a:srgb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endParaRPr lang="en-ZA" dirty="0"/>
        </a:p>
      </dgm:t>
    </dgm:pt>
    <dgm:pt modelId="{03B15B4D-9551-41FF-8FC4-2396DED27485}" type="parTrans" cxnId="{7EFB9A05-F596-4248-B3B1-49B6980BBE5E}">
      <dgm:prSet/>
      <dgm:spPr/>
      <dgm:t>
        <a:bodyPr/>
        <a:lstStyle/>
        <a:p>
          <a:endParaRPr lang="en-ZA"/>
        </a:p>
      </dgm:t>
    </dgm:pt>
    <dgm:pt modelId="{5F92CBAE-361F-4BB9-85A9-F57B5C80BA5B}" type="sibTrans" cxnId="{7EFB9A05-F596-4248-B3B1-49B6980BBE5E}">
      <dgm:prSet/>
      <dgm:spPr/>
      <dgm:t>
        <a:bodyPr/>
        <a:lstStyle/>
        <a:p>
          <a:endParaRPr lang="en-ZA"/>
        </a:p>
      </dgm:t>
    </dgm:pt>
    <dgm:pt modelId="{FEE89C8F-B1F5-4FC5-8792-4921ADDECE21}">
      <dgm:prSet phldrT="[Text]" custT="1"/>
      <dgm:spPr>
        <a:solidFill>
          <a:schemeClr val="bg1">
            <a:lumMod val="65000"/>
          </a:schemeClr>
        </a:solidFill>
      </dgm:spPr>
      <dgm:t>
        <a:bodyPr/>
        <a:lstStyle/>
        <a:p>
          <a:r>
            <a:rPr lang="en-US" sz="1100" b="1" dirty="0" smtClean="0">
              <a:latin typeface="+mn-lt"/>
              <a:ea typeface="+mn-ea"/>
              <a:cs typeface="+mn-cs"/>
            </a:rPr>
            <a:t>Design and specifications document </a:t>
          </a:r>
          <a:endParaRPr lang="en-ZA" sz="1100" b="1" dirty="0"/>
        </a:p>
      </dgm:t>
    </dgm:pt>
    <dgm:pt modelId="{D87D794C-8F7B-400F-B87B-C38F15873786}" type="parTrans" cxnId="{B6CFB785-4EC7-42C4-BBD2-73EFEE7644DE}">
      <dgm:prSet/>
      <dgm:spPr/>
      <dgm:t>
        <a:bodyPr/>
        <a:lstStyle/>
        <a:p>
          <a:endParaRPr lang="en-ZA"/>
        </a:p>
      </dgm:t>
    </dgm:pt>
    <dgm:pt modelId="{5201F423-2D4C-467A-A942-520C6F9E79AD}" type="sibTrans" cxnId="{B6CFB785-4EC7-42C4-BBD2-73EFEE7644DE}">
      <dgm:prSet/>
      <dgm:spPr/>
      <dgm:t>
        <a:bodyPr/>
        <a:lstStyle/>
        <a:p>
          <a:endParaRPr lang="en-ZA"/>
        </a:p>
      </dgm:t>
    </dgm:pt>
    <dgm:pt modelId="{9F5B4F06-8FD3-4143-A791-9767D70A995A}">
      <dgm:prSet phldrT="[Text]"/>
      <dgm:spPr>
        <a:solidFill>
          <a:srgbClr val="FFFF66">
            <a:alpha val="89804"/>
          </a:srgb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n-ZA" b="1" dirty="0" smtClean="0">
              <a:solidFill>
                <a:schemeClr val="tx1">
                  <a:lumMod val="75000"/>
                  <a:lumOff val="25000"/>
                </a:schemeClr>
              </a:solidFill>
            </a:rPr>
            <a:t>31 January 2014</a:t>
          </a:r>
          <a:endParaRPr lang="en-ZA" b="1" dirty="0">
            <a:solidFill>
              <a:schemeClr val="tx1">
                <a:lumMod val="75000"/>
                <a:lumOff val="25000"/>
              </a:schemeClr>
            </a:solidFill>
          </a:endParaRPr>
        </a:p>
      </dgm:t>
    </dgm:pt>
    <dgm:pt modelId="{0FF7E3F7-AE0E-483E-9F19-F712010D954A}" type="parTrans" cxnId="{0F59C11F-B4D6-4217-AD1D-082A7828E38F}">
      <dgm:prSet/>
      <dgm:spPr/>
      <dgm:t>
        <a:bodyPr/>
        <a:lstStyle/>
        <a:p>
          <a:endParaRPr lang="en-ZA"/>
        </a:p>
      </dgm:t>
    </dgm:pt>
    <dgm:pt modelId="{7EC1CF08-3B4D-4B2B-AD0A-59A65B1DB1D7}" type="sibTrans" cxnId="{0F59C11F-B4D6-4217-AD1D-082A7828E38F}">
      <dgm:prSet/>
      <dgm:spPr/>
      <dgm:t>
        <a:bodyPr/>
        <a:lstStyle/>
        <a:p>
          <a:endParaRPr lang="en-ZA"/>
        </a:p>
      </dgm:t>
    </dgm:pt>
    <dgm:pt modelId="{26F1F526-7B46-463A-932B-9F1C0EF64600}">
      <dgm:prSet phldrT="[Text]" custT="1"/>
      <dgm:spPr>
        <a:solidFill>
          <a:schemeClr val="bg1">
            <a:lumMod val="65000"/>
          </a:schemeClr>
        </a:solidFill>
      </dgm:spPr>
      <dgm:t>
        <a:bodyPr/>
        <a:lstStyle/>
        <a:p>
          <a:r>
            <a:rPr lang="en-US" sz="1100" b="1" dirty="0" smtClean="0">
              <a:latin typeface="+mn-lt"/>
              <a:ea typeface="+mn-ea"/>
              <a:cs typeface="+mn-cs"/>
            </a:rPr>
            <a:t>Development of analytic model </a:t>
          </a:r>
          <a:endParaRPr lang="en-ZA" sz="1100" b="1" dirty="0"/>
        </a:p>
      </dgm:t>
    </dgm:pt>
    <dgm:pt modelId="{646FF581-8AC3-4DEF-AE77-E11D936456CC}" type="parTrans" cxnId="{0E87199F-85BA-4B7F-AF81-EF585C0278D1}">
      <dgm:prSet/>
      <dgm:spPr/>
      <dgm:t>
        <a:bodyPr/>
        <a:lstStyle/>
        <a:p>
          <a:endParaRPr lang="en-ZA"/>
        </a:p>
      </dgm:t>
    </dgm:pt>
    <dgm:pt modelId="{697DC219-A774-4D44-948E-AA15AC12CAFA}" type="sibTrans" cxnId="{0E87199F-85BA-4B7F-AF81-EF585C0278D1}">
      <dgm:prSet/>
      <dgm:spPr/>
      <dgm:t>
        <a:bodyPr/>
        <a:lstStyle/>
        <a:p>
          <a:endParaRPr lang="en-ZA"/>
        </a:p>
      </dgm:t>
    </dgm:pt>
    <dgm:pt modelId="{BE9625BC-6260-488E-B202-66C3D3DB5846}">
      <dgm:prSet phldrT="[Text]"/>
      <dgm:spPr>
        <a:solidFill>
          <a:schemeClr val="accent4">
            <a:lumMod val="60000"/>
            <a:lumOff val="40000"/>
            <a:alpha val="9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n-ZA" b="1" dirty="0" smtClean="0">
              <a:solidFill>
                <a:schemeClr val="tx1">
                  <a:lumMod val="75000"/>
                  <a:lumOff val="25000"/>
                </a:schemeClr>
              </a:solidFill>
            </a:rPr>
            <a:t>Brazil 2016</a:t>
          </a:r>
          <a:endParaRPr lang="en-ZA" b="1" dirty="0">
            <a:solidFill>
              <a:schemeClr val="tx1">
                <a:lumMod val="75000"/>
                <a:lumOff val="25000"/>
              </a:schemeClr>
            </a:solidFill>
          </a:endParaRPr>
        </a:p>
      </dgm:t>
    </dgm:pt>
    <dgm:pt modelId="{023D0E58-CA9A-4F95-96EA-44E999E7DCB7}" type="parTrans" cxnId="{5D4C118D-356E-4692-A834-FAA22BF6ED29}">
      <dgm:prSet/>
      <dgm:spPr/>
      <dgm:t>
        <a:bodyPr/>
        <a:lstStyle/>
        <a:p>
          <a:endParaRPr lang="en-ZA"/>
        </a:p>
      </dgm:t>
    </dgm:pt>
    <dgm:pt modelId="{1680E5D2-4A94-4B26-8ECE-965E68F462DD}" type="sibTrans" cxnId="{5D4C118D-356E-4692-A834-FAA22BF6ED29}">
      <dgm:prSet/>
      <dgm:spPr/>
      <dgm:t>
        <a:bodyPr/>
        <a:lstStyle/>
        <a:p>
          <a:endParaRPr lang="en-ZA"/>
        </a:p>
      </dgm:t>
    </dgm:pt>
    <dgm:pt modelId="{A55D4EA7-16AF-4C1C-AAD6-E09FD8BEBFE0}">
      <dgm:prSet phldrT="[Text]" custT="1"/>
      <dgm:spPr>
        <a:solidFill>
          <a:schemeClr val="bg1">
            <a:lumMod val="65000"/>
          </a:schemeClr>
        </a:solidFill>
      </dgm:spPr>
      <dgm:t>
        <a:bodyPr/>
        <a:lstStyle/>
        <a:p>
          <a:r>
            <a:rPr lang="en-US" sz="1100" b="1" dirty="0" smtClean="0">
              <a:solidFill>
                <a:schemeClr val="bg1"/>
              </a:solidFill>
              <a:latin typeface="+mn-lt"/>
              <a:ea typeface="+mn-ea"/>
              <a:cs typeface="+mn-cs"/>
            </a:rPr>
            <a:t>Finalisation and approval </a:t>
          </a:r>
          <a:endParaRPr lang="en-ZA" sz="1100" b="1" dirty="0">
            <a:solidFill>
              <a:schemeClr val="bg1"/>
            </a:solidFill>
          </a:endParaRPr>
        </a:p>
      </dgm:t>
    </dgm:pt>
    <dgm:pt modelId="{C394068D-438A-4E4E-8501-41837CEE9F77}" type="parTrans" cxnId="{5C98576F-75BF-4CC1-A6FA-200D055B3499}">
      <dgm:prSet/>
      <dgm:spPr/>
      <dgm:t>
        <a:bodyPr/>
        <a:lstStyle/>
        <a:p>
          <a:endParaRPr lang="en-ZA"/>
        </a:p>
      </dgm:t>
    </dgm:pt>
    <dgm:pt modelId="{E0E61839-9F3A-4FFE-BA84-15C142C9A8E1}" type="sibTrans" cxnId="{5C98576F-75BF-4CC1-A6FA-200D055B3499}">
      <dgm:prSet/>
      <dgm:spPr/>
      <dgm:t>
        <a:bodyPr/>
        <a:lstStyle/>
        <a:p>
          <a:endParaRPr lang="en-ZA"/>
        </a:p>
      </dgm:t>
    </dgm:pt>
    <dgm:pt modelId="{DAE2C42E-F6C0-4D65-BE5A-2156406E3D26}">
      <dgm:prSet phldrT="[Text]" custT="1"/>
      <dgm:spPr>
        <a:solidFill>
          <a:schemeClr val="bg1">
            <a:lumMod val="65000"/>
          </a:schemeClr>
        </a:solidFill>
      </dgm:spPr>
      <dgm:t>
        <a:bodyPr/>
        <a:lstStyle/>
        <a:p>
          <a:r>
            <a:rPr lang="en-US" sz="1100" b="1" dirty="0" smtClean="0">
              <a:solidFill>
                <a:schemeClr val="bg1"/>
              </a:solidFill>
              <a:latin typeface="+mn-lt"/>
              <a:ea typeface="+mn-ea"/>
              <a:cs typeface="+mn-cs"/>
            </a:rPr>
            <a:t>Fraud risk assessment</a:t>
          </a:r>
          <a:r>
            <a:rPr lang="en-US" sz="1100" dirty="0" smtClean="0">
              <a:solidFill>
                <a:schemeClr val="bg1"/>
              </a:solidFill>
              <a:latin typeface="+mn-lt"/>
              <a:ea typeface="+mn-ea"/>
              <a:cs typeface="+mn-cs"/>
            </a:rPr>
            <a:t> </a:t>
          </a:r>
          <a:endParaRPr lang="en-ZA" sz="1100" dirty="0">
            <a:solidFill>
              <a:schemeClr val="bg1"/>
            </a:solidFill>
          </a:endParaRPr>
        </a:p>
      </dgm:t>
    </dgm:pt>
    <dgm:pt modelId="{E63C9A8E-519A-4262-BB31-A13E138CEBEE}" type="parTrans" cxnId="{1DC17871-9F76-4A9E-9D31-13AF54550049}">
      <dgm:prSet/>
      <dgm:spPr/>
      <dgm:t>
        <a:bodyPr/>
        <a:lstStyle/>
        <a:p>
          <a:endParaRPr lang="en-ZA"/>
        </a:p>
      </dgm:t>
    </dgm:pt>
    <dgm:pt modelId="{0C412B0A-669D-466F-A9D1-B3BC376EE68F}" type="sibTrans" cxnId="{1DC17871-9F76-4A9E-9D31-13AF54550049}">
      <dgm:prSet/>
      <dgm:spPr/>
      <dgm:t>
        <a:bodyPr/>
        <a:lstStyle/>
        <a:p>
          <a:endParaRPr lang="en-ZA"/>
        </a:p>
      </dgm:t>
    </dgm:pt>
    <dgm:pt modelId="{A206DAE1-A1A0-44CC-825E-C38F5F2FECB2}">
      <dgm:prSet/>
      <dgm:spPr>
        <a:solidFill>
          <a:schemeClr val="accent6">
            <a:lumMod val="75000"/>
            <a:alpha val="9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n-ZA" b="1" dirty="0" smtClean="0">
              <a:solidFill>
                <a:schemeClr val="tx1">
                  <a:lumMod val="75000"/>
                  <a:lumOff val="25000"/>
                </a:schemeClr>
              </a:solidFill>
            </a:rPr>
            <a:t>31 March 2014</a:t>
          </a:r>
          <a:endParaRPr lang="en-ZA" b="1" dirty="0">
            <a:solidFill>
              <a:schemeClr val="tx1">
                <a:lumMod val="75000"/>
                <a:lumOff val="25000"/>
              </a:schemeClr>
            </a:solidFill>
          </a:endParaRPr>
        </a:p>
      </dgm:t>
    </dgm:pt>
    <dgm:pt modelId="{84835C31-223C-4C19-BE87-9C431F58326E}" type="parTrans" cxnId="{E36E707A-FC34-4BA2-8202-F14C1B10A4CC}">
      <dgm:prSet/>
      <dgm:spPr/>
      <dgm:t>
        <a:bodyPr/>
        <a:lstStyle/>
        <a:p>
          <a:endParaRPr lang="en-ZA"/>
        </a:p>
      </dgm:t>
    </dgm:pt>
    <dgm:pt modelId="{98513F4F-C37E-4A0C-B99E-274869B2996F}" type="sibTrans" cxnId="{E36E707A-FC34-4BA2-8202-F14C1B10A4CC}">
      <dgm:prSet/>
      <dgm:spPr/>
      <dgm:t>
        <a:bodyPr/>
        <a:lstStyle/>
        <a:p>
          <a:endParaRPr lang="en-ZA"/>
        </a:p>
      </dgm:t>
    </dgm:pt>
    <dgm:pt modelId="{8C063FCF-265B-4AE9-9E98-13FA66572B0F}">
      <dgm:prSet/>
      <dgm:spPr>
        <a:solidFill>
          <a:srgbClr val="00A9A4">
            <a:alpha val="90000"/>
          </a:srgb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n-ZA" b="1" dirty="0" smtClean="0">
              <a:solidFill>
                <a:schemeClr val="tx1">
                  <a:lumMod val="75000"/>
                  <a:lumOff val="25000"/>
                </a:schemeClr>
              </a:solidFill>
            </a:rPr>
            <a:t>31 March 2015</a:t>
          </a:r>
          <a:endParaRPr lang="en-ZA" b="1" dirty="0">
            <a:solidFill>
              <a:schemeClr val="tx1">
                <a:lumMod val="75000"/>
                <a:lumOff val="25000"/>
              </a:schemeClr>
            </a:solidFill>
          </a:endParaRPr>
        </a:p>
      </dgm:t>
    </dgm:pt>
    <dgm:pt modelId="{C02E1EB3-6C05-4E39-A5F7-8C0639ADB0C8}" type="parTrans" cxnId="{DC69312C-B1F1-4B47-A9FB-B17669668CE1}">
      <dgm:prSet/>
      <dgm:spPr/>
      <dgm:t>
        <a:bodyPr/>
        <a:lstStyle/>
        <a:p>
          <a:endParaRPr lang="en-ZA"/>
        </a:p>
      </dgm:t>
    </dgm:pt>
    <dgm:pt modelId="{1746230C-52FE-40DE-8CE3-E4566822176C}" type="sibTrans" cxnId="{DC69312C-B1F1-4B47-A9FB-B17669668CE1}">
      <dgm:prSet/>
      <dgm:spPr/>
      <dgm:t>
        <a:bodyPr/>
        <a:lstStyle/>
        <a:p>
          <a:endParaRPr lang="en-ZA"/>
        </a:p>
      </dgm:t>
    </dgm:pt>
    <dgm:pt modelId="{B2EB0B70-E775-4363-8FA6-5237943FB451}">
      <dgm:prSet phldrT="[Text]"/>
      <dgm:spPr>
        <a:solidFill>
          <a:schemeClr val="accent4">
            <a:lumMod val="60000"/>
            <a:lumOff val="40000"/>
            <a:alpha val="9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endParaRPr lang="en-ZA"/>
        </a:p>
      </dgm:t>
    </dgm:pt>
    <dgm:pt modelId="{FCEA0161-6C0D-4E8A-8C20-CD02C5C24924}" type="parTrans" cxnId="{F7D0E32D-E042-4D22-9C5C-E273E91C2ED7}">
      <dgm:prSet/>
      <dgm:spPr/>
      <dgm:t>
        <a:bodyPr/>
        <a:lstStyle/>
        <a:p>
          <a:endParaRPr lang="en-ZA"/>
        </a:p>
      </dgm:t>
    </dgm:pt>
    <dgm:pt modelId="{1D06D881-76E3-4683-848F-C38D46975FD7}" type="sibTrans" cxnId="{F7D0E32D-E042-4D22-9C5C-E273E91C2ED7}">
      <dgm:prSet/>
      <dgm:spPr/>
      <dgm:t>
        <a:bodyPr/>
        <a:lstStyle/>
        <a:p>
          <a:endParaRPr lang="en-ZA"/>
        </a:p>
      </dgm:t>
    </dgm:pt>
    <dgm:pt modelId="{F8579EB3-6677-431D-B0B8-0F13D6C03398}">
      <dgm:prSet/>
      <dgm:spPr>
        <a:solidFill>
          <a:schemeClr val="accent6">
            <a:lumMod val="75000"/>
            <a:alpha val="9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endParaRPr lang="en-ZA"/>
        </a:p>
      </dgm:t>
    </dgm:pt>
    <dgm:pt modelId="{4B79137F-B806-4000-A192-2FBC5AFF164B}" type="parTrans" cxnId="{0C385CF9-3E83-4672-A4E8-8E3A8DC5DA2D}">
      <dgm:prSet/>
      <dgm:spPr/>
      <dgm:t>
        <a:bodyPr/>
        <a:lstStyle/>
        <a:p>
          <a:endParaRPr lang="en-ZA"/>
        </a:p>
      </dgm:t>
    </dgm:pt>
    <dgm:pt modelId="{EC2D335C-BD7F-4460-BDF6-D2D9853619E4}" type="sibTrans" cxnId="{0C385CF9-3E83-4672-A4E8-8E3A8DC5DA2D}">
      <dgm:prSet/>
      <dgm:spPr/>
      <dgm:t>
        <a:bodyPr/>
        <a:lstStyle/>
        <a:p>
          <a:endParaRPr lang="en-ZA"/>
        </a:p>
      </dgm:t>
    </dgm:pt>
    <dgm:pt modelId="{81D25B7A-0BE7-4415-B969-9DF5D1DB0D4E}">
      <dgm:prSet phldrT="[Text]"/>
      <dgm:spPr>
        <a:solidFill>
          <a:srgbClr val="A2C88D">
            <a:alpha val="90000"/>
          </a:srgb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n-ZA" b="1" dirty="0" smtClean="0">
              <a:solidFill>
                <a:schemeClr val="tx1">
                  <a:lumMod val="75000"/>
                  <a:lumOff val="25000"/>
                </a:schemeClr>
              </a:solidFill>
            </a:rPr>
            <a:t>31 October 2013</a:t>
          </a:r>
          <a:endParaRPr lang="en-ZA" b="1" dirty="0">
            <a:solidFill>
              <a:schemeClr val="tx1">
                <a:lumMod val="75000"/>
                <a:lumOff val="25000"/>
              </a:schemeClr>
            </a:solidFill>
          </a:endParaRPr>
        </a:p>
      </dgm:t>
    </dgm:pt>
    <dgm:pt modelId="{4183BDE2-FE37-4466-83E3-0022B904F321}" type="sibTrans" cxnId="{961622E6-0517-4284-9E4A-E25502BC04DB}">
      <dgm:prSet/>
      <dgm:spPr/>
      <dgm:t>
        <a:bodyPr/>
        <a:lstStyle/>
        <a:p>
          <a:endParaRPr lang="en-ZA"/>
        </a:p>
      </dgm:t>
    </dgm:pt>
    <dgm:pt modelId="{BFC1D705-CFEC-4927-8317-568FF32F1255}" type="parTrans" cxnId="{961622E6-0517-4284-9E4A-E25502BC04DB}">
      <dgm:prSet/>
      <dgm:spPr/>
      <dgm:t>
        <a:bodyPr/>
        <a:lstStyle/>
        <a:p>
          <a:endParaRPr lang="en-ZA"/>
        </a:p>
      </dgm:t>
    </dgm:pt>
    <dgm:pt modelId="{4940A0E7-5B2D-41A4-AFD2-3A719966FE88}" type="pres">
      <dgm:prSet presAssocID="{3AF5F156-C7B9-4DB7-8921-2865EEF26B80}" presName="Name0" presStyleCnt="0">
        <dgm:presLayoutVars>
          <dgm:dir/>
          <dgm:animLvl val="lvl"/>
          <dgm:resizeHandles val="exact"/>
        </dgm:presLayoutVars>
      </dgm:prSet>
      <dgm:spPr/>
      <dgm:t>
        <a:bodyPr/>
        <a:lstStyle/>
        <a:p>
          <a:endParaRPr lang="en-ZA"/>
        </a:p>
      </dgm:t>
    </dgm:pt>
    <dgm:pt modelId="{94861EA0-3A92-4213-B64C-9E89B1CE2332}" type="pres">
      <dgm:prSet presAssocID="{3AF5F156-C7B9-4DB7-8921-2865EEF26B80}" presName="tSp" presStyleCnt="0"/>
      <dgm:spPr/>
    </dgm:pt>
    <dgm:pt modelId="{812FFAD7-C0B2-4AB9-A406-AC6FBC1789B6}" type="pres">
      <dgm:prSet presAssocID="{3AF5F156-C7B9-4DB7-8921-2865EEF26B80}" presName="bSp" presStyleCnt="0"/>
      <dgm:spPr/>
    </dgm:pt>
    <dgm:pt modelId="{67AC3DCA-F7A3-49CE-83CB-6CB5CCEE8354}" type="pres">
      <dgm:prSet presAssocID="{3AF5F156-C7B9-4DB7-8921-2865EEF26B80}" presName="process" presStyleCnt="0"/>
      <dgm:spPr/>
    </dgm:pt>
    <dgm:pt modelId="{CBE366AC-EBB7-475F-A67D-5ACF26BDFB3A}" type="pres">
      <dgm:prSet presAssocID="{BEE85C6E-ECDA-4E49-9E49-991AAFD47DD5}" presName="composite1" presStyleCnt="0"/>
      <dgm:spPr/>
    </dgm:pt>
    <dgm:pt modelId="{BA00F7CD-C38A-4AA7-89F5-E2516BEAE8C3}" type="pres">
      <dgm:prSet presAssocID="{BEE85C6E-ECDA-4E49-9E49-991AAFD47DD5}" presName="dummyNode1" presStyleLbl="node1" presStyleIdx="0" presStyleCnt="5"/>
      <dgm:spPr/>
    </dgm:pt>
    <dgm:pt modelId="{8B1497C1-E8EE-4A73-83DB-A7DF3E1F6C46}" type="pres">
      <dgm:prSet presAssocID="{BEE85C6E-ECDA-4E49-9E49-991AAFD47DD5}" presName="childNode1" presStyleLbl="bgAcc1" presStyleIdx="0" presStyleCnt="5" custScaleX="136023">
        <dgm:presLayoutVars>
          <dgm:bulletEnabled val="1"/>
        </dgm:presLayoutVars>
      </dgm:prSet>
      <dgm:spPr/>
      <dgm:t>
        <a:bodyPr/>
        <a:lstStyle/>
        <a:p>
          <a:endParaRPr lang="en-ZA"/>
        </a:p>
      </dgm:t>
    </dgm:pt>
    <dgm:pt modelId="{AFE14105-13EA-4C3D-B8DD-69B79929792D}" type="pres">
      <dgm:prSet presAssocID="{BEE85C6E-ECDA-4E49-9E49-991AAFD47DD5}" presName="childNode1tx" presStyleLbl="bgAcc1" presStyleIdx="0" presStyleCnt="5">
        <dgm:presLayoutVars>
          <dgm:bulletEnabled val="1"/>
        </dgm:presLayoutVars>
      </dgm:prSet>
      <dgm:spPr/>
      <dgm:t>
        <a:bodyPr/>
        <a:lstStyle/>
        <a:p>
          <a:endParaRPr lang="en-ZA"/>
        </a:p>
      </dgm:t>
    </dgm:pt>
    <dgm:pt modelId="{189014B2-4897-4DC9-8E27-5E1538718C77}" type="pres">
      <dgm:prSet presAssocID="{BEE85C6E-ECDA-4E49-9E49-991AAFD47DD5}" presName="parentNode1" presStyleLbl="node1" presStyleIdx="0" presStyleCnt="5">
        <dgm:presLayoutVars>
          <dgm:chMax val="1"/>
          <dgm:bulletEnabled val="1"/>
        </dgm:presLayoutVars>
      </dgm:prSet>
      <dgm:spPr/>
      <dgm:t>
        <a:bodyPr/>
        <a:lstStyle/>
        <a:p>
          <a:endParaRPr lang="en-ZA"/>
        </a:p>
      </dgm:t>
    </dgm:pt>
    <dgm:pt modelId="{63F62CC9-D694-4406-B4CC-963DAF1DDD9A}" type="pres">
      <dgm:prSet presAssocID="{BEE85C6E-ECDA-4E49-9E49-991AAFD47DD5}" presName="connSite1" presStyleCnt="0"/>
      <dgm:spPr/>
    </dgm:pt>
    <dgm:pt modelId="{A57E6BA8-F12E-4F28-A980-C4921A347685}" type="pres">
      <dgm:prSet presAssocID="{58079FFB-2102-46B1-8667-5D8AD0B7CBCF}" presName="Name9" presStyleLbl="sibTrans2D1" presStyleIdx="0" presStyleCnt="4"/>
      <dgm:spPr/>
      <dgm:t>
        <a:bodyPr/>
        <a:lstStyle/>
        <a:p>
          <a:endParaRPr lang="en-ZA"/>
        </a:p>
      </dgm:t>
    </dgm:pt>
    <dgm:pt modelId="{46A51365-5347-466E-95DB-6998C8F45927}" type="pres">
      <dgm:prSet presAssocID="{FEE89C8F-B1F5-4FC5-8792-4921ADDECE21}" presName="composite2" presStyleCnt="0"/>
      <dgm:spPr/>
    </dgm:pt>
    <dgm:pt modelId="{5FBC9D1D-8797-426E-A7D2-263A1977BDCF}" type="pres">
      <dgm:prSet presAssocID="{FEE89C8F-B1F5-4FC5-8792-4921ADDECE21}" presName="dummyNode2" presStyleLbl="node1" presStyleIdx="0" presStyleCnt="5"/>
      <dgm:spPr/>
    </dgm:pt>
    <dgm:pt modelId="{1C5F595A-5B38-40AA-AECA-71BD41EEF4B6}" type="pres">
      <dgm:prSet presAssocID="{FEE89C8F-B1F5-4FC5-8792-4921ADDECE21}" presName="childNode2" presStyleLbl="bgAcc1" presStyleIdx="1" presStyleCnt="5" custScaleX="129098">
        <dgm:presLayoutVars>
          <dgm:bulletEnabled val="1"/>
        </dgm:presLayoutVars>
      </dgm:prSet>
      <dgm:spPr/>
      <dgm:t>
        <a:bodyPr/>
        <a:lstStyle/>
        <a:p>
          <a:endParaRPr lang="en-ZA"/>
        </a:p>
      </dgm:t>
    </dgm:pt>
    <dgm:pt modelId="{8540161D-BECB-4ADB-B65B-63AFE8007223}" type="pres">
      <dgm:prSet presAssocID="{FEE89C8F-B1F5-4FC5-8792-4921ADDECE21}" presName="childNode2tx" presStyleLbl="bgAcc1" presStyleIdx="1" presStyleCnt="5">
        <dgm:presLayoutVars>
          <dgm:bulletEnabled val="1"/>
        </dgm:presLayoutVars>
      </dgm:prSet>
      <dgm:spPr/>
      <dgm:t>
        <a:bodyPr/>
        <a:lstStyle/>
        <a:p>
          <a:endParaRPr lang="en-ZA"/>
        </a:p>
      </dgm:t>
    </dgm:pt>
    <dgm:pt modelId="{96D00DCB-AC7F-4963-BB29-964CE293553C}" type="pres">
      <dgm:prSet presAssocID="{FEE89C8F-B1F5-4FC5-8792-4921ADDECE21}" presName="parentNode2" presStyleLbl="node1" presStyleIdx="1" presStyleCnt="5">
        <dgm:presLayoutVars>
          <dgm:chMax val="0"/>
          <dgm:bulletEnabled val="1"/>
        </dgm:presLayoutVars>
      </dgm:prSet>
      <dgm:spPr/>
      <dgm:t>
        <a:bodyPr/>
        <a:lstStyle/>
        <a:p>
          <a:endParaRPr lang="en-ZA"/>
        </a:p>
      </dgm:t>
    </dgm:pt>
    <dgm:pt modelId="{27E745F2-52FE-43FB-9F0B-770D0B795E2B}" type="pres">
      <dgm:prSet presAssocID="{FEE89C8F-B1F5-4FC5-8792-4921ADDECE21}" presName="connSite2" presStyleCnt="0"/>
      <dgm:spPr/>
    </dgm:pt>
    <dgm:pt modelId="{0D161194-F463-4355-A564-7BC536DF5DC0}" type="pres">
      <dgm:prSet presAssocID="{5201F423-2D4C-467A-A942-520C6F9E79AD}" presName="Name18" presStyleLbl="sibTrans2D1" presStyleIdx="1" presStyleCnt="4"/>
      <dgm:spPr/>
      <dgm:t>
        <a:bodyPr/>
        <a:lstStyle/>
        <a:p>
          <a:endParaRPr lang="en-ZA"/>
        </a:p>
      </dgm:t>
    </dgm:pt>
    <dgm:pt modelId="{81FFE131-80CF-4025-8F9E-01C8BFD1840F}" type="pres">
      <dgm:prSet presAssocID="{26F1F526-7B46-463A-932B-9F1C0EF64600}" presName="composite1" presStyleCnt="0"/>
      <dgm:spPr/>
    </dgm:pt>
    <dgm:pt modelId="{0E76A7FF-530C-40A9-AB54-08328CC94C83}" type="pres">
      <dgm:prSet presAssocID="{26F1F526-7B46-463A-932B-9F1C0EF64600}" presName="dummyNode1" presStyleLbl="node1" presStyleIdx="1" presStyleCnt="5"/>
      <dgm:spPr/>
    </dgm:pt>
    <dgm:pt modelId="{065C6A03-1C6F-40B6-BDF6-D7960DF9C847}" type="pres">
      <dgm:prSet presAssocID="{26F1F526-7B46-463A-932B-9F1C0EF64600}" presName="childNode1" presStyleLbl="bgAcc1" presStyleIdx="2" presStyleCnt="5" custScaleX="119873">
        <dgm:presLayoutVars>
          <dgm:bulletEnabled val="1"/>
        </dgm:presLayoutVars>
      </dgm:prSet>
      <dgm:spPr/>
      <dgm:t>
        <a:bodyPr/>
        <a:lstStyle/>
        <a:p>
          <a:endParaRPr lang="en-ZA"/>
        </a:p>
      </dgm:t>
    </dgm:pt>
    <dgm:pt modelId="{989ABDA7-487B-4E41-BEC3-BDC2061671B2}" type="pres">
      <dgm:prSet presAssocID="{26F1F526-7B46-463A-932B-9F1C0EF64600}" presName="childNode1tx" presStyleLbl="bgAcc1" presStyleIdx="2" presStyleCnt="5">
        <dgm:presLayoutVars>
          <dgm:bulletEnabled val="1"/>
        </dgm:presLayoutVars>
      </dgm:prSet>
      <dgm:spPr/>
      <dgm:t>
        <a:bodyPr/>
        <a:lstStyle/>
        <a:p>
          <a:endParaRPr lang="en-ZA"/>
        </a:p>
      </dgm:t>
    </dgm:pt>
    <dgm:pt modelId="{08BFDA4F-5D23-4A4B-B0C1-5C8EAAF778B4}" type="pres">
      <dgm:prSet presAssocID="{26F1F526-7B46-463A-932B-9F1C0EF64600}" presName="parentNode1" presStyleLbl="node1" presStyleIdx="2" presStyleCnt="5">
        <dgm:presLayoutVars>
          <dgm:chMax val="1"/>
          <dgm:bulletEnabled val="1"/>
        </dgm:presLayoutVars>
      </dgm:prSet>
      <dgm:spPr/>
      <dgm:t>
        <a:bodyPr/>
        <a:lstStyle/>
        <a:p>
          <a:endParaRPr lang="en-ZA"/>
        </a:p>
      </dgm:t>
    </dgm:pt>
    <dgm:pt modelId="{E9210C28-C19B-434D-8C85-2894EABFDDB9}" type="pres">
      <dgm:prSet presAssocID="{26F1F526-7B46-463A-932B-9F1C0EF64600}" presName="connSite1" presStyleCnt="0"/>
      <dgm:spPr/>
    </dgm:pt>
    <dgm:pt modelId="{9ACAD89E-C1F0-406C-85A6-7CAD111017BD}" type="pres">
      <dgm:prSet presAssocID="{697DC219-A774-4D44-948E-AA15AC12CAFA}" presName="Name9" presStyleLbl="sibTrans2D1" presStyleIdx="2" presStyleCnt="4"/>
      <dgm:spPr/>
      <dgm:t>
        <a:bodyPr/>
        <a:lstStyle/>
        <a:p>
          <a:endParaRPr lang="en-ZA"/>
        </a:p>
      </dgm:t>
    </dgm:pt>
    <dgm:pt modelId="{D96C4FCD-773E-48E5-9AE4-0DDE0BA4ACDE}" type="pres">
      <dgm:prSet presAssocID="{DAE2C42E-F6C0-4D65-BE5A-2156406E3D26}" presName="composite2" presStyleCnt="0"/>
      <dgm:spPr/>
    </dgm:pt>
    <dgm:pt modelId="{2CE8086B-6586-4554-B25A-2941C26955E7}" type="pres">
      <dgm:prSet presAssocID="{DAE2C42E-F6C0-4D65-BE5A-2156406E3D26}" presName="dummyNode2" presStyleLbl="node1" presStyleIdx="2" presStyleCnt="5"/>
      <dgm:spPr/>
    </dgm:pt>
    <dgm:pt modelId="{B89E10B3-5038-406A-840E-E053882C6C66}" type="pres">
      <dgm:prSet presAssocID="{DAE2C42E-F6C0-4D65-BE5A-2156406E3D26}" presName="childNode2" presStyleLbl="bgAcc1" presStyleIdx="3" presStyleCnt="5" custScaleX="119566">
        <dgm:presLayoutVars>
          <dgm:bulletEnabled val="1"/>
        </dgm:presLayoutVars>
      </dgm:prSet>
      <dgm:spPr/>
      <dgm:t>
        <a:bodyPr/>
        <a:lstStyle/>
        <a:p>
          <a:endParaRPr lang="en-ZA"/>
        </a:p>
      </dgm:t>
    </dgm:pt>
    <dgm:pt modelId="{F295BBCD-B850-4FF6-A29B-1F416061CF9A}" type="pres">
      <dgm:prSet presAssocID="{DAE2C42E-F6C0-4D65-BE5A-2156406E3D26}" presName="childNode2tx" presStyleLbl="bgAcc1" presStyleIdx="3" presStyleCnt="5">
        <dgm:presLayoutVars>
          <dgm:bulletEnabled val="1"/>
        </dgm:presLayoutVars>
      </dgm:prSet>
      <dgm:spPr/>
      <dgm:t>
        <a:bodyPr/>
        <a:lstStyle/>
        <a:p>
          <a:endParaRPr lang="en-ZA"/>
        </a:p>
      </dgm:t>
    </dgm:pt>
    <dgm:pt modelId="{CC628EDC-761E-45E1-BEED-5BA4CA4C8CA4}" type="pres">
      <dgm:prSet presAssocID="{DAE2C42E-F6C0-4D65-BE5A-2156406E3D26}" presName="parentNode2" presStyleLbl="node1" presStyleIdx="3" presStyleCnt="5">
        <dgm:presLayoutVars>
          <dgm:chMax val="0"/>
          <dgm:bulletEnabled val="1"/>
        </dgm:presLayoutVars>
      </dgm:prSet>
      <dgm:spPr/>
      <dgm:t>
        <a:bodyPr/>
        <a:lstStyle/>
        <a:p>
          <a:endParaRPr lang="en-ZA"/>
        </a:p>
      </dgm:t>
    </dgm:pt>
    <dgm:pt modelId="{B761C7C9-D3FD-4050-A927-B1DFA01574BB}" type="pres">
      <dgm:prSet presAssocID="{DAE2C42E-F6C0-4D65-BE5A-2156406E3D26}" presName="connSite2" presStyleCnt="0"/>
      <dgm:spPr/>
    </dgm:pt>
    <dgm:pt modelId="{FF74C2EF-58B5-4398-9E44-CD052B7F9C87}" type="pres">
      <dgm:prSet presAssocID="{0C412B0A-669D-466F-A9D1-B3BC376EE68F}" presName="Name18" presStyleLbl="sibTrans2D1" presStyleIdx="3" presStyleCnt="4"/>
      <dgm:spPr/>
      <dgm:t>
        <a:bodyPr/>
        <a:lstStyle/>
        <a:p>
          <a:endParaRPr lang="en-ZA"/>
        </a:p>
      </dgm:t>
    </dgm:pt>
    <dgm:pt modelId="{6ECD80E5-3AE2-467B-B5D7-3A5312B2C022}" type="pres">
      <dgm:prSet presAssocID="{A55D4EA7-16AF-4C1C-AAD6-E09FD8BEBFE0}" presName="composite1" presStyleCnt="0"/>
      <dgm:spPr/>
    </dgm:pt>
    <dgm:pt modelId="{510E155F-4BC7-43C2-AEDC-E23476F20B3B}" type="pres">
      <dgm:prSet presAssocID="{A55D4EA7-16AF-4C1C-AAD6-E09FD8BEBFE0}" presName="dummyNode1" presStyleLbl="node1" presStyleIdx="3" presStyleCnt="5"/>
      <dgm:spPr/>
    </dgm:pt>
    <dgm:pt modelId="{B85B6E89-899D-49DA-967D-B8CACB7AB7A4}" type="pres">
      <dgm:prSet presAssocID="{A55D4EA7-16AF-4C1C-AAD6-E09FD8BEBFE0}" presName="childNode1" presStyleLbl="bgAcc1" presStyleIdx="4" presStyleCnt="5">
        <dgm:presLayoutVars>
          <dgm:bulletEnabled val="1"/>
        </dgm:presLayoutVars>
      </dgm:prSet>
      <dgm:spPr/>
      <dgm:t>
        <a:bodyPr/>
        <a:lstStyle/>
        <a:p>
          <a:endParaRPr lang="en-ZA"/>
        </a:p>
      </dgm:t>
    </dgm:pt>
    <dgm:pt modelId="{2574383C-A9A7-49C7-B573-0C55D6DBECC1}" type="pres">
      <dgm:prSet presAssocID="{A55D4EA7-16AF-4C1C-AAD6-E09FD8BEBFE0}" presName="childNode1tx" presStyleLbl="bgAcc1" presStyleIdx="4" presStyleCnt="5">
        <dgm:presLayoutVars>
          <dgm:bulletEnabled val="1"/>
        </dgm:presLayoutVars>
      </dgm:prSet>
      <dgm:spPr/>
      <dgm:t>
        <a:bodyPr/>
        <a:lstStyle/>
        <a:p>
          <a:endParaRPr lang="en-ZA"/>
        </a:p>
      </dgm:t>
    </dgm:pt>
    <dgm:pt modelId="{815818C3-2414-4CAA-9D74-820B0B924387}" type="pres">
      <dgm:prSet presAssocID="{A55D4EA7-16AF-4C1C-AAD6-E09FD8BEBFE0}" presName="parentNode1" presStyleLbl="node1" presStyleIdx="4" presStyleCnt="5">
        <dgm:presLayoutVars>
          <dgm:chMax val="1"/>
          <dgm:bulletEnabled val="1"/>
        </dgm:presLayoutVars>
      </dgm:prSet>
      <dgm:spPr/>
      <dgm:t>
        <a:bodyPr/>
        <a:lstStyle/>
        <a:p>
          <a:endParaRPr lang="en-ZA"/>
        </a:p>
      </dgm:t>
    </dgm:pt>
    <dgm:pt modelId="{EC2E5626-AA0C-4822-BA78-B045D6258AB6}" type="pres">
      <dgm:prSet presAssocID="{A55D4EA7-16AF-4C1C-AAD6-E09FD8BEBFE0}" presName="connSite1" presStyleCnt="0"/>
      <dgm:spPr/>
    </dgm:pt>
  </dgm:ptLst>
  <dgm:cxnLst>
    <dgm:cxn modelId="{E8233B9D-BA1D-4DBF-91E0-797B865E251E}" type="presOf" srcId="{697DC219-A774-4D44-948E-AA15AC12CAFA}" destId="{9ACAD89E-C1F0-406C-85A6-7CAD111017BD}" srcOrd="0" destOrd="0" presId="urn:microsoft.com/office/officeart/2005/8/layout/hProcess4"/>
    <dgm:cxn modelId="{60A3BF2E-C4E0-4D27-B203-1167F5C5E2DF}" type="presOf" srcId="{9F5B4F06-8FD3-4143-A791-9767D70A995A}" destId="{8540161D-BECB-4ADB-B65B-63AFE8007223}" srcOrd="1" destOrd="0" presId="urn:microsoft.com/office/officeart/2005/8/layout/hProcess4"/>
    <dgm:cxn modelId="{DC69312C-B1F1-4B47-A9FB-B17669668CE1}" srcId="{DAE2C42E-F6C0-4D65-BE5A-2156406E3D26}" destId="{8C063FCF-265B-4AE9-9E98-13FA66572B0F}" srcOrd="0" destOrd="0" parTransId="{C02E1EB3-6C05-4E39-A5F7-8C0639ADB0C8}" sibTransId="{1746230C-52FE-40DE-8CE3-E4566822176C}"/>
    <dgm:cxn modelId="{5D4C118D-356E-4692-A834-FAA22BF6ED29}" srcId="{A55D4EA7-16AF-4C1C-AAD6-E09FD8BEBFE0}" destId="{BE9625BC-6260-488E-B202-66C3D3DB5846}" srcOrd="1" destOrd="0" parTransId="{023D0E58-CA9A-4F95-96EA-44E999E7DCB7}" sibTransId="{1680E5D2-4A94-4B26-8ECE-965E68F462DD}"/>
    <dgm:cxn modelId="{F7D0E32D-E042-4D22-9C5C-E273E91C2ED7}" srcId="{A55D4EA7-16AF-4C1C-AAD6-E09FD8BEBFE0}" destId="{B2EB0B70-E775-4363-8FA6-5237943FB451}" srcOrd="0" destOrd="0" parTransId="{FCEA0161-6C0D-4E8A-8C20-CD02C5C24924}" sibTransId="{1D06D881-76E3-4683-848F-C38D46975FD7}"/>
    <dgm:cxn modelId="{044E11D2-460E-4A7E-9735-537776E33668}" type="presOf" srcId="{572D11DE-ED34-4E27-9753-0C96B54B64A8}" destId="{AFE14105-13EA-4C3D-B8DD-69B79929792D}" srcOrd="1" destOrd="0" presId="urn:microsoft.com/office/officeart/2005/8/layout/hProcess4"/>
    <dgm:cxn modelId="{2202B9B0-BE13-4662-BDC9-A05D772B02A7}" type="presOf" srcId="{3AF5F156-C7B9-4DB7-8921-2865EEF26B80}" destId="{4940A0E7-5B2D-41A4-AFD2-3A719966FE88}" srcOrd="0" destOrd="0" presId="urn:microsoft.com/office/officeart/2005/8/layout/hProcess4"/>
    <dgm:cxn modelId="{7EFB9A05-F596-4248-B3B1-49B6980BBE5E}" srcId="{BEE85C6E-ECDA-4E49-9E49-991AAFD47DD5}" destId="{572D11DE-ED34-4E27-9753-0C96B54B64A8}" srcOrd="0" destOrd="0" parTransId="{03B15B4D-9551-41FF-8FC4-2396DED27485}" sibTransId="{5F92CBAE-361F-4BB9-85A9-F57B5C80BA5B}"/>
    <dgm:cxn modelId="{57C0CC81-3532-4611-8B88-1E281E7FB827}" type="presOf" srcId="{81D25B7A-0BE7-4415-B969-9DF5D1DB0D4E}" destId="{AFE14105-13EA-4C3D-B8DD-69B79929792D}" srcOrd="1" destOrd="1" presId="urn:microsoft.com/office/officeart/2005/8/layout/hProcess4"/>
    <dgm:cxn modelId="{63A368B1-836F-4AA1-B4D3-CA2759972796}" type="presOf" srcId="{8C063FCF-265B-4AE9-9E98-13FA66572B0F}" destId="{F295BBCD-B850-4FF6-A29B-1F416061CF9A}" srcOrd="1" destOrd="0" presId="urn:microsoft.com/office/officeart/2005/8/layout/hProcess4"/>
    <dgm:cxn modelId="{5E205771-B90B-43EC-AB3A-486692B8CBBA}" type="presOf" srcId="{8C063FCF-265B-4AE9-9E98-13FA66572B0F}" destId="{B89E10B3-5038-406A-840E-E053882C6C66}" srcOrd="0" destOrd="0" presId="urn:microsoft.com/office/officeart/2005/8/layout/hProcess4"/>
    <dgm:cxn modelId="{053C8642-2DDA-448B-BA29-8BFE3668226F}" type="presOf" srcId="{A206DAE1-A1A0-44CC-825E-C38F5F2FECB2}" destId="{065C6A03-1C6F-40B6-BDF6-D7960DF9C847}" srcOrd="0" destOrd="1" presId="urn:microsoft.com/office/officeart/2005/8/layout/hProcess4"/>
    <dgm:cxn modelId="{0F59C11F-B4D6-4217-AD1D-082A7828E38F}" srcId="{FEE89C8F-B1F5-4FC5-8792-4921ADDECE21}" destId="{9F5B4F06-8FD3-4143-A791-9767D70A995A}" srcOrd="0" destOrd="0" parTransId="{0FF7E3F7-AE0E-483E-9F19-F712010D954A}" sibTransId="{7EC1CF08-3B4D-4B2B-AD0A-59A65B1DB1D7}"/>
    <dgm:cxn modelId="{8BF77A97-E811-45BF-8107-FAC9A550134B}" type="presOf" srcId="{BE9625BC-6260-488E-B202-66C3D3DB5846}" destId="{2574383C-A9A7-49C7-B573-0C55D6DBECC1}" srcOrd="1" destOrd="1" presId="urn:microsoft.com/office/officeart/2005/8/layout/hProcess4"/>
    <dgm:cxn modelId="{97D3CE01-652E-429E-9F47-FFB7A34D5BB1}" type="presOf" srcId="{F8579EB3-6677-431D-B0B8-0F13D6C03398}" destId="{989ABDA7-487B-4E41-BEC3-BDC2061671B2}" srcOrd="1" destOrd="0" presId="urn:microsoft.com/office/officeart/2005/8/layout/hProcess4"/>
    <dgm:cxn modelId="{B6CFB785-4EC7-42C4-BBD2-73EFEE7644DE}" srcId="{3AF5F156-C7B9-4DB7-8921-2865EEF26B80}" destId="{FEE89C8F-B1F5-4FC5-8792-4921ADDECE21}" srcOrd="1" destOrd="0" parTransId="{D87D794C-8F7B-400F-B87B-C38F15873786}" sibTransId="{5201F423-2D4C-467A-A942-520C6F9E79AD}"/>
    <dgm:cxn modelId="{AACDCE11-4962-40DD-970E-9BC07882C006}" type="presOf" srcId="{F8579EB3-6677-431D-B0B8-0F13D6C03398}" destId="{065C6A03-1C6F-40B6-BDF6-D7960DF9C847}" srcOrd="0" destOrd="0" presId="urn:microsoft.com/office/officeart/2005/8/layout/hProcess4"/>
    <dgm:cxn modelId="{0E62AD1D-9427-4108-9322-9C328774714C}" type="presOf" srcId="{0C412B0A-669D-466F-A9D1-B3BC376EE68F}" destId="{FF74C2EF-58B5-4398-9E44-CD052B7F9C87}" srcOrd="0" destOrd="0" presId="urn:microsoft.com/office/officeart/2005/8/layout/hProcess4"/>
    <dgm:cxn modelId="{A3C5F5AF-0A4E-4BBF-A6A9-FD7890FB65CF}" type="presOf" srcId="{BE9625BC-6260-488E-B202-66C3D3DB5846}" destId="{B85B6E89-899D-49DA-967D-B8CACB7AB7A4}" srcOrd="0" destOrd="1" presId="urn:microsoft.com/office/officeart/2005/8/layout/hProcess4"/>
    <dgm:cxn modelId="{0C385CF9-3E83-4672-A4E8-8E3A8DC5DA2D}" srcId="{26F1F526-7B46-463A-932B-9F1C0EF64600}" destId="{F8579EB3-6677-431D-B0B8-0F13D6C03398}" srcOrd="0" destOrd="0" parTransId="{4B79137F-B806-4000-A192-2FBC5AFF164B}" sibTransId="{EC2D335C-BD7F-4460-BDF6-D2D9853619E4}"/>
    <dgm:cxn modelId="{4E4E0A4A-1EF7-47A1-9C24-351D6B52F3F9}" type="presOf" srcId="{5201F423-2D4C-467A-A942-520C6F9E79AD}" destId="{0D161194-F463-4355-A564-7BC536DF5DC0}" srcOrd="0" destOrd="0" presId="urn:microsoft.com/office/officeart/2005/8/layout/hProcess4"/>
    <dgm:cxn modelId="{595068F7-69A8-444E-B8FE-CDEEAE6441FE}" type="presOf" srcId="{26F1F526-7B46-463A-932B-9F1C0EF64600}" destId="{08BFDA4F-5D23-4A4B-B0C1-5C8EAAF778B4}" srcOrd="0" destOrd="0" presId="urn:microsoft.com/office/officeart/2005/8/layout/hProcess4"/>
    <dgm:cxn modelId="{4A762088-D502-4DC9-9A5E-7C2E338521F6}" type="presOf" srcId="{B2EB0B70-E775-4363-8FA6-5237943FB451}" destId="{B85B6E89-899D-49DA-967D-B8CACB7AB7A4}" srcOrd="0" destOrd="0" presId="urn:microsoft.com/office/officeart/2005/8/layout/hProcess4"/>
    <dgm:cxn modelId="{EEFCFAE6-8A81-4DB5-B3AB-B67C321F8A2E}" type="presOf" srcId="{B2EB0B70-E775-4363-8FA6-5237943FB451}" destId="{2574383C-A9A7-49C7-B573-0C55D6DBECC1}" srcOrd="1" destOrd="0" presId="urn:microsoft.com/office/officeart/2005/8/layout/hProcess4"/>
    <dgm:cxn modelId="{78B1F289-3DC1-4C27-8E4E-E3D8F82C6E50}" srcId="{3AF5F156-C7B9-4DB7-8921-2865EEF26B80}" destId="{BEE85C6E-ECDA-4E49-9E49-991AAFD47DD5}" srcOrd="0" destOrd="0" parTransId="{30788C60-715D-4E54-A563-CD25CB49707D}" sibTransId="{58079FFB-2102-46B1-8667-5D8AD0B7CBCF}"/>
    <dgm:cxn modelId="{0618FF2C-1B43-4286-A4FE-B703C5C2BF82}" type="presOf" srcId="{A206DAE1-A1A0-44CC-825E-C38F5F2FECB2}" destId="{989ABDA7-487B-4E41-BEC3-BDC2061671B2}" srcOrd="1" destOrd="1" presId="urn:microsoft.com/office/officeart/2005/8/layout/hProcess4"/>
    <dgm:cxn modelId="{0E87199F-85BA-4B7F-AF81-EF585C0278D1}" srcId="{3AF5F156-C7B9-4DB7-8921-2865EEF26B80}" destId="{26F1F526-7B46-463A-932B-9F1C0EF64600}" srcOrd="2" destOrd="0" parTransId="{646FF581-8AC3-4DEF-AE77-E11D936456CC}" sibTransId="{697DC219-A774-4D44-948E-AA15AC12CAFA}"/>
    <dgm:cxn modelId="{A2C3BD76-F3A7-4709-BA5B-FE19366DBA9D}" type="presOf" srcId="{9F5B4F06-8FD3-4143-A791-9767D70A995A}" destId="{1C5F595A-5B38-40AA-AECA-71BD41EEF4B6}" srcOrd="0" destOrd="0" presId="urn:microsoft.com/office/officeart/2005/8/layout/hProcess4"/>
    <dgm:cxn modelId="{78308A60-3199-4C46-A48A-30C4F9E614F0}" type="presOf" srcId="{81D25B7A-0BE7-4415-B969-9DF5D1DB0D4E}" destId="{8B1497C1-E8EE-4A73-83DB-A7DF3E1F6C46}" srcOrd="0" destOrd="1" presId="urn:microsoft.com/office/officeart/2005/8/layout/hProcess4"/>
    <dgm:cxn modelId="{67577516-DB84-48E6-BBBE-BA751182C1C1}" type="presOf" srcId="{572D11DE-ED34-4E27-9753-0C96B54B64A8}" destId="{8B1497C1-E8EE-4A73-83DB-A7DF3E1F6C46}" srcOrd="0" destOrd="0" presId="urn:microsoft.com/office/officeart/2005/8/layout/hProcess4"/>
    <dgm:cxn modelId="{F82405FE-EA77-4A9F-AA85-94EFC575C0A0}" type="presOf" srcId="{FEE89C8F-B1F5-4FC5-8792-4921ADDECE21}" destId="{96D00DCB-AC7F-4963-BB29-964CE293553C}" srcOrd="0" destOrd="0" presId="urn:microsoft.com/office/officeart/2005/8/layout/hProcess4"/>
    <dgm:cxn modelId="{4E9AABC1-CFB1-465E-8A7A-11FAFDC5FAB1}" type="presOf" srcId="{A55D4EA7-16AF-4C1C-AAD6-E09FD8BEBFE0}" destId="{815818C3-2414-4CAA-9D74-820B0B924387}" srcOrd="0" destOrd="0" presId="urn:microsoft.com/office/officeart/2005/8/layout/hProcess4"/>
    <dgm:cxn modelId="{961622E6-0517-4284-9E4A-E25502BC04DB}" srcId="{BEE85C6E-ECDA-4E49-9E49-991AAFD47DD5}" destId="{81D25B7A-0BE7-4415-B969-9DF5D1DB0D4E}" srcOrd="1" destOrd="0" parTransId="{BFC1D705-CFEC-4927-8317-568FF32F1255}" sibTransId="{4183BDE2-FE37-4466-83E3-0022B904F321}"/>
    <dgm:cxn modelId="{1DC17871-9F76-4A9E-9D31-13AF54550049}" srcId="{3AF5F156-C7B9-4DB7-8921-2865EEF26B80}" destId="{DAE2C42E-F6C0-4D65-BE5A-2156406E3D26}" srcOrd="3" destOrd="0" parTransId="{E63C9A8E-519A-4262-BB31-A13E138CEBEE}" sibTransId="{0C412B0A-669D-466F-A9D1-B3BC376EE68F}"/>
    <dgm:cxn modelId="{34DA62E0-CBB8-42E2-9344-AD43CF5DB955}" type="presOf" srcId="{58079FFB-2102-46B1-8667-5D8AD0B7CBCF}" destId="{A57E6BA8-F12E-4F28-A980-C4921A347685}" srcOrd="0" destOrd="0" presId="urn:microsoft.com/office/officeart/2005/8/layout/hProcess4"/>
    <dgm:cxn modelId="{5C98576F-75BF-4CC1-A6FA-200D055B3499}" srcId="{3AF5F156-C7B9-4DB7-8921-2865EEF26B80}" destId="{A55D4EA7-16AF-4C1C-AAD6-E09FD8BEBFE0}" srcOrd="4" destOrd="0" parTransId="{C394068D-438A-4E4E-8501-41837CEE9F77}" sibTransId="{E0E61839-9F3A-4FFE-BA84-15C142C9A8E1}"/>
    <dgm:cxn modelId="{E36E707A-FC34-4BA2-8202-F14C1B10A4CC}" srcId="{26F1F526-7B46-463A-932B-9F1C0EF64600}" destId="{A206DAE1-A1A0-44CC-825E-C38F5F2FECB2}" srcOrd="1" destOrd="0" parTransId="{84835C31-223C-4C19-BE87-9C431F58326E}" sibTransId="{98513F4F-C37E-4A0C-B99E-274869B2996F}"/>
    <dgm:cxn modelId="{6A3094D0-F273-49B8-9432-D633AFCC62CA}" type="presOf" srcId="{BEE85C6E-ECDA-4E49-9E49-991AAFD47DD5}" destId="{189014B2-4897-4DC9-8E27-5E1538718C77}" srcOrd="0" destOrd="0" presId="urn:microsoft.com/office/officeart/2005/8/layout/hProcess4"/>
    <dgm:cxn modelId="{1C6473B9-4317-4459-8227-7BEAC4203848}" type="presOf" srcId="{DAE2C42E-F6C0-4D65-BE5A-2156406E3D26}" destId="{CC628EDC-761E-45E1-BEED-5BA4CA4C8CA4}" srcOrd="0" destOrd="0" presId="urn:microsoft.com/office/officeart/2005/8/layout/hProcess4"/>
    <dgm:cxn modelId="{A68F9207-8B4A-4307-B71A-A21ABF442AEA}" type="presParOf" srcId="{4940A0E7-5B2D-41A4-AFD2-3A719966FE88}" destId="{94861EA0-3A92-4213-B64C-9E89B1CE2332}" srcOrd="0" destOrd="0" presId="urn:microsoft.com/office/officeart/2005/8/layout/hProcess4"/>
    <dgm:cxn modelId="{221C9EED-82DA-47A9-9887-7764AB0627FD}" type="presParOf" srcId="{4940A0E7-5B2D-41A4-AFD2-3A719966FE88}" destId="{812FFAD7-C0B2-4AB9-A406-AC6FBC1789B6}" srcOrd="1" destOrd="0" presId="urn:microsoft.com/office/officeart/2005/8/layout/hProcess4"/>
    <dgm:cxn modelId="{376D4EF4-501C-42EB-9AC8-1CDFFD77F455}" type="presParOf" srcId="{4940A0E7-5B2D-41A4-AFD2-3A719966FE88}" destId="{67AC3DCA-F7A3-49CE-83CB-6CB5CCEE8354}" srcOrd="2" destOrd="0" presId="urn:microsoft.com/office/officeart/2005/8/layout/hProcess4"/>
    <dgm:cxn modelId="{075EF6FC-D491-44FE-88B3-71884AA6079C}" type="presParOf" srcId="{67AC3DCA-F7A3-49CE-83CB-6CB5CCEE8354}" destId="{CBE366AC-EBB7-475F-A67D-5ACF26BDFB3A}" srcOrd="0" destOrd="0" presId="urn:microsoft.com/office/officeart/2005/8/layout/hProcess4"/>
    <dgm:cxn modelId="{3BD0C15B-72B0-4BB3-9F94-4053229367D5}" type="presParOf" srcId="{CBE366AC-EBB7-475F-A67D-5ACF26BDFB3A}" destId="{BA00F7CD-C38A-4AA7-89F5-E2516BEAE8C3}" srcOrd="0" destOrd="0" presId="urn:microsoft.com/office/officeart/2005/8/layout/hProcess4"/>
    <dgm:cxn modelId="{74158AE3-38A7-4026-933B-C24CCEBF32F6}" type="presParOf" srcId="{CBE366AC-EBB7-475F-A67D-5ACF26BDFB3A}" destId="{8B1497C1-E8EE-4A73-83DB-A7DF3E1F6C46}" srcOrd="1" destOrd="0" presId="urn:microsoft.com/office/officeart/2005/8/layout/hProcess4"/>
    <dgm:cxn modelId="{1B6811C2-4173-4097-976F-8B56F5981997}" type="presParOf" srcId="{CBE366AC-EBB7-475F-A67D-5ACF26BDFB3A}" destId="{AFE14105-13EA-4C3D-B8DD-69B79929792D}" srcOrd="2" destOrd="0" presId="urn:microsoft.com/office/officeart/2005/8/layout/hProcess4"/>
    <dgm:cxn modelId="{15B1BA21-AC15-4E0B-A815-6EACFF36422F}" type="presParOf" srcId="{CBE366AC-EBB7-475F-A67D-5ACF26BDFB3A}" destId="{189014B2-4897-4DC9-8E27-5E1538718C77}" srcOrd="3" destOrd="0" presId="urn:microsoft.com/office/officeart/2005/8/layout/hProcess4"/>
    <dgm:cxn modelId="{E712A122-3D81-48F3-825C-FDE683CA8BA6}" type="presParOf" srcId="{CBE366AC-EBB7-475F-A67D-5ACF26BDFB3A}" destId="{63F62CC9-D694-4406-B4CC-963DAF1DDD9A}" srcOrd="4" destOrd="0" presId="urn:microsoft.com/office/officeart/2005/8/layout/hProcess4"/>
    <dgm:cxn modelId="{CE780069-A748-4F21-B2C5-7F384DA3FE7C}" type="presParOf" srcId="{67AC3DCA-F7A3-49CE-83CB-6CB5CCEE8354}" destId="{A57E6BA8-F12E-4F28-A980-C4921A347685}" srcOrd="1" destOrd="0" presId="urn:microsoft.com/office/officeart/2005/8/layout/hProcess4"/>
    <dgm:cxn modelId="{AD9EA4E1-55EF-4AFE-936F-9A326C6B625D}" type="presParOf" srcId="{67AC3DCA-F7A3-49CE-83CB-6CB5CCEE8354}" destId="{46A51365-5347-466E-95DB-6998C8F45927}" srcOrd="2" destOrd="0" presId="urn:microsoft.com/office/officeart/2005/8/layout/hProcess4"/>
    <dgm:cxn modelId="{CEC2AD4A-1AE0-46BC-BBE9-70D7C2025EE8}" type="presParOf" srcId="{46A51365-5347-466E-95DB-6998C8F45927}" destId="{5FBC9D1D-8797-426E-A7D2-263A1977BDCF}" srcOrd="0" destOrd="0" presId="urn:microsoft.com/office/officeart/2005/8/layout/hProcess4"/>
    <dgm:cxn modelId="{D9E04AF4-CDD6-4C6F-B0D3-56DF8B99E6EA}" type="presParOf" srcId="{46A51365-5347-466E-95DB-6998C8F45927}" destId="{1C5F595A-5B38-40AA-AECA-71BD41EEF4B6}" srcOrd="1" destOrd="0" presId="urn:microsoft.com/office/officeart/2005/8/layout/hProcess4"/>
    <dgm:cxn modelId="{FA3A2625-AF91-4A60-8CF1-03E44B16B133}" type="presParOf" srcId="{46A51365-5347-466E-95DB-6998C8F45927}" destId="{8540161D-BECB-4ADB-B65B-63AFE8007223}" srcOrd="2" destOrd="0" presId="urn:microsoft.com/office/officeart/2005/8/layout/hProcess4"/>
    <dgm:cxn modelId="{79218CC9-2208-4E0B-A12C-A9E63C93E8F0}" type="presParOf" srcId="{46A51365-5347-466E-95DB-6998C8F45927}" destId="{96D00DCB-AC7F-4963-BB29-964CE293553C}" srcOrd="3" destOrd="0" presId="urn:microsoft.com/office/officeart/2005/8/layout/hProcess4"/>
    <dgm:cxn modelId="{95A53779-009E-4C3D-BA69-DB1F71E977CA}" type="presParOf" srcId="{46A51365-5347-466E-95DB-6998C8F45927}" destId="{27E745F2-52FE-43FB-9F0B-770D0B795E2B}" srcOrd="4" destOrd="0" presId="urn:microsoft.com/office/officeart/2005/8/layout/hProcess4"/>
    <dgm:cxn modelId="{DE9C7DED-D3BB-4DA7-9DE0-295C63A1DA7F}" type="presParOf" srcId="{67AC3DCA-F7A3-49CE-83CB-6CB5CCEE8354}" destId="{0D161194-F463-4355-A564-7BC536DF5DC0}" srcOrd="3" destOrd="0" presId="urn:microsoft.com/office/officeart/2005/8/layout/hProcess4"/>
    <dgm:cxn modelId="{F02A8722-564F-4503-92E5-0DF7733F1C84}" type="presParOf" srcId="{67AC3DCA-F7A3-49CE-83CB-6CB5CCEE8354}" destId="{81FFE131-80CF-4025-8F9E-01C8BFD1840F}" srcOrd="4" destOrd="0" presId="urn:microsoft.com/office/officeart/2005/8/layout/hProcess4"/>
    <dgm:cxn modelId="{FD9E3ACD-5232-49F6-8D1B-61815DB4D38D}" type="presParOf" srcId="{81FFE131-80CF-4025-8F9E-01C8BFD1840F}" destId="{0E76A7FF-530C-40A9-AB54-08328CC94C83}" srcOrd="0" destOrd="0" presId="urn:microsoft.com/office/officeart/2005/8/layout/hProcess4"/>
    <dgm:cxn modelId="{CC982D3C-488C-47EB-84E2-167A6E3EE5DE}" type="presParOf" srcId="{81FFE131-80CF-4025-8F9E-01C8BFD1840F}" destId="{065C6A03-1C6F-40B6-BDF6-D7960DF9C847}" srcOrd="1" destOrd="0" presId="urn:microsoft.com/office/officeart/2005/8/layout/hProcess4"/>
    <dgm:cxn modelId="{06F686BE-0A4F-45B6-B4FE-6A6BB79FF663}" type="presParOf" srcId="{81FFE131-80CF-4025-8F9E-01C8BFD1840F}" destId="{989ABDA7-487B-4E41-BEC3-BDC2061671B2}" srcOrd="2" destOrd="0" presId="urn:microsoft.com/office/officeart/2005/8/layout/hProcess4"/>
    <dgm:cxn modelId="{33955E88-740E-466F-B278-537642A63FC1}" type="presParOf" srcId="{81FFE131-80CF-4025-8F9E-01C8BFD1840F}" destId="{08BFDA4F-5D23-4A4B-B0C1-5C8EAAF778B4}" srcOrd="3" destOrd="0" presId="urn:microsoft.com/office/officeart/2005/8/layout/hProcess4"/>
    <dgm:cxn modelId="{962EFE60-118B-4A99-AB2A-5D3EFE2D748C}" type="presParOf" srcId="{81FFE131-80CF-4025-8F9E-01C8BFD1840F}" destId="{E9210C28-C19B-434D-8C85-2894EABFDDB9}" srcOrd="4" destOrd="0" presId="urn:microsoft.com/office/officeart/2005/8/layout/hProcess4"/>
    <dgm:cxn modelId="{174D0611-6591-49D3-9C21-5EE475499ADA}" type="presParOf" srcId="{67AC3DCA-F7A3-49CE-83CB-6CB5CCEE8354}" destId="{9ACAD89E-C1F0-406C-85A6-7CAD111017BD}" srcOrd="5" destOrd="0" presId="urn:microsoft.com/office/officeart/2005/8/layout/hProcess4"/>
    <dgm:cxn modelId="{B6AC3B6A-2400-4319-BEBE-FB0EB492EB11}" type="presParOf" srcId="{67AC3DCA-F7A3-49CE-83CB-6CB5CCEE8354}" destId="{D96C4FCD-773E-48E5-9AE4-0DDE0BA4ACDE}" srcOrd="6" destOrd="0" presId="urn:microsoft.com/office/officeart/2005/8/layout/hProcess4"/>
    <dgm:cxn modelId="{E4FE4AF3-49C7-4165-9145-7ED85B5CAA85}" type="presParOf" srcId="{D96C4FCD-773E-48E5-9AE4-0DDE0BA4ACDE}" destId="{2CE8086B-6586-4554-B25A-2941C26955E7}" srcOrd="0" destOrd="0" presId="urn:microsoft.com/office/officeart/2005/8/layout/hProcess4"/>
    <dgm:cxn modelId="{EA700735-0203-4B28-BE2A-FA21B7E67922}" type="presParOf" srcId="{D96C4FCD-773E-48E5-9AE4-0DDE0BA4ACDE}" destId="{B89E10B3-5038-406A-840E-E053882C6C66}" srcOrd="1" destOrd="0" presId="urn:microsoft.com/office/officeart/2005/8/layout/hProcess4"/>
    <dgm:cxn modelId="{82869CFF-E8DA-4807-8F1C-23680073BFAC}" type="presParOf" srcId="{D96C4FCD-773E-48E5-9AE4-0DDE0BA4ACDE}" destId="{F295BBCD-B850-4FF6-A29B-1F416061CF9A}" srcOrd="2" destOrd="0" presId="urn:microsoft.com/office/officeart/2005/8/layout/hProcess4"/>
    <dgm:cxn modelId="{D6705EA7-489E-4028-9FB8-51D7BDC43A4F}" type="presParOf" srcId="{D96C4FCD-773E-48E5-9AE4-0DDE0BA4ACDE}" destId="{CC628EDC-761E-45E1-BEED-5BA4CA4C8CA4}" srcOrd="3" destOrd="0" presId="urn:microsoft.com/office/officeart/2005/8/layout/hProcess4"/>
    <dgm:cxn modelId="{41B6E63B-FBDF-4616-8196-A449B8DB394E}" type="presParOf" srcId="{D96C4FCD-773E-48E5-9AE4-0DDE0BA4ACDE}" destId="{B761C7C9-D3FD-4050-A927-B1DFA01574BB}" srcOrd="4" destOrd="0" presId="urn:microsoft.com/office/officeart/2005/8/layout/hProcess4"/>
    <dgm:cxn modelId="{9427D2C3-9FC6-4E6A-A17D-4FB63F2C3FF3}" type="presParOf" srcId="{67AC3DCA-F7A3-49CE-83CB-6CB5CCEE8354}" destId="{FF74C2EF-58B5-4398-9E44-CD052B7F9C87}" srcOrd="7" destOrd="0" presId="urn:microsoft.com/office/officeart/2005/8/layout/hProcess4"/>
    <dgm:cxn modelId="{74C59AB5-1533-4085-A29E-DB36078D07F1}" type="presParOf" srcId="{67AC3DCA-F7A3-49CE-83CB-6CB5CCEE8354}" destId="{6ECD80E5-3AE2-467B-B5D7-3A5312B2C022}" srcOrd="8" destOrd="0" presId="urn:microsoft.com/office/officeart/2005/8/layout/hProcess4"/>
    <dgm:cxn modelId="{AEC63064-0260-4C6B-BF2F-82A4B4C15C07}" type="presParOf" srcId="{6ECD80E5-3AE2-467B-B5D7-3A5312B2C022}" destId="{510E155F-4BC7-43C2-AEDC-E23476F20B3B}" srcOrd="0" destOrd="0" presId="urn:microsoft.com/office/officeart/2005/8/layout/hProcess4"/>
    <dgm:cxn modelId="{C41AEC02-760A-4426-9F57-09FA7FBFE8C3}" type="presParOf" srcId="{6ECD80E5-3AE2-467B-B5D7-3A5312B2C022}" destId="{B85B6E89-899D-49DA-967D-B8CACB7AB7A4}" srcOrd="1" destOrd="0" presId="urn:microsoft.com/office/officeart/2005/8/layout/hProcess4"/>
    <dgm:cxn modelId="{ED1A02A8-6610-43B4-858B-B6246C384142}" type="presParOf" srcId="{6ECD80E5-3AE2-467B-B5D7-3A5312B2C022}" destId="{2574383C-A9A7-49C7-B573-0C55D6DBECC1}" srcOrd="2" destOrd="0" presId="urn:microsoft.com/office/officeart/2005/8/layout/hProcess4"/>
    <dgm:cxn modelId="{DA725C8F-4790-49F6-9659-E75FBBFC5F31}" type="presParOf" srcId="{6ECD80E5-3AE2-467B-B5D7-3A5312B2C022}" destId="{815818C3-2414-4CAA-9D74-820B0B924387}" srcOrd="3" destOrd="0" presId="urn:microsoft.com/office/officeart/2005/8/layout/hProcess4"/>
    <dgm:cxn modelId="{BEE93F3E-F551-4657-8D57-8450866DA1F2}" type="presParOf" srcId="{6ECD80E5-3AE2-467B-B5D7-3A5312B2C022}" destId="{EC2E5626-AA0C-4822-BA78-B045D6258AB6}" srcOrd="4" destOrd="0" presId="urn:microsoft.com/office/officeart/2005/8/layout/h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5E18B36-722E-493A-8A86-CB5AD49F43E5}" type="doc">
      <dgm:prSet loTypeId="urn:microsoft.com/office/officeart/2005/8/layout/vList5" loCatId="list" qsTypeId="urn:microsoft.com/office/officeart/2005/8/quickstyle/simple1" qsCatId="simple" csTypeId="urn:microsoft.com/office/officeart/2005/8/colors/colorful1" csCatId="colorful" phldr="1"/>
      <dgm:spPr/>
      <dgm:t>
        <a:bodyPr/>
        <a:lstStyle/>
        <a:p>
          <a:endParaRPr lang="en-ZA"/>
        </a:p>
      </dgm:t>
    </dgm:pt>
    <dgm:pt modelId="{E6431649-F099-41C4-970F-4BA49C1A4038}">
      <dgm:prSet phldrT="[Text]" custT="1"/>
      <dgm:spPr>
        <a:solidFill>
          <a:schemeClr val="accent5">
            <a:lumMod val="75000"/>
          </a:schemeClr>
        </a:solidFill>
        <a:scene3d>
          <a:camera prst="orthographicFront">
            <a:rot lat="0" lon="0" rev="0"/>
          </a:camera>
          <a:lightRig rig="balanced" dir="t">
            <a:rot lat="0" lon="0" rev="8700000"/>
          </a:lightRig>
        </a:scene3d>
        <a:sp3d>
          <a:bevelT w="190500" h="38100"/>
        </a:sp3d>
      </dgm:spPr>
      <dgm:t>
        <a:bodyPr/>
        <a:lstStyle/>
        <a:p>
          <a:r>
            <a:rPr lang="en-ZA" sz="1700" b="1" dirty="0" smtClean="0"/>
            <a:t>What to achieve?</a:t>
          </a:r>
          <a:endParaRPr lang="en-ZA" sz="1700" b="1" dirty="0"/>
        </a:p>
      </dgm:t>
    </dgm:pt>
    <dgm:pt modelId="{F852DABD-37BF-4590-9895-AC0A6538505D}" type="parTrans" cxnId="{A8C4D033-52E0-4570-BF30-537C8BE2E4CA}">
      <dgm:prSet/>
      <dgm:spPr/>
      <dgm:t>
        <a:bodyPr/>
        <a:lstStyle/>
        <a:p>
          <a:endParaRPr lang="en-ZA"/>
        </a:p>
      </dgm:t>
    </dgm:pt>
    <dgm:pt modelId="{EAD941BF-C11F-4D57-BDED-50FDF76243D5}" type="sibTrans" cxnId="{A8C4D033-52E0-4570-BF30-537C8BE2E4CA}">
      <dgm:prSet/>
      <dgm:spPr/>
      <dgm:t>
        <a:bodyPr/>
        <a:lstStyle/>
        <a:p>
          <a:endParaRPr lang="en-ZA"/>
        </a:p>
      </dgm:t>
    </dgm:pt>
    <dgm:pt modelId="{BC323CCC-2EBD-4BA1-96F2-CDEF1625961D}">
      <dgm:prSet phldrT="[Text]" custT="1"/>
      <dgm:spPr>
        <a:solidFill>
          <a:schemeClr val="accent5">
            <a:lumMod val="20000"/>
            <a:lumOff val="80000"/>
            <a:alpha val="90000"/>
          </a:schemeClr>
        </a:solidFill>
        <a:scene3d>
          <a:camera prst="orthographicFront">
            <a:rot lat="0" lon="0" rev="0"/>
          </a:camera>
          <a:lightRig rig="contrasting" dir="t">
            <a:rot lat="0" lon="0" rev="7800000"/>
          </a:lightRig>
        </a:scene3d>
        <a:sp3d>
          <a:bevelT w="139700" h="139700"/>
        </a:sp3d>
      </dgm:spPr>
      <dgm:t>
        <a:bodyPr/>
        <a:lstStyle/>
        <a:p>
          <a:pPr>
            <a:spcAft>
              <a:spcPts val="600"/>
            </a:spcAft>
          </a:pPr>
          <a:r>
            <a:rPr lang="en-ZA" sz="1600" dirty="0" smtClean="0"/>
            <a:t>Is the outcome to determine an overall risk rating of the auditee to address ISA240 requirements on planning (high/medium/low risk determination)? </a:t>
          </a:r>
          <a:endParaRPr lang="en-ZA" sz="1600" dirty="0"/>
        </a:p>
      </dgm:t>
    </dgm:pt>
    <dgm:pt modelId="{AEED1F17-D832-41C5-B0BB-C437AC49522C}" type="parTrans" cxnId="{5F5F09EA-9D8F-4634-8087-9249A2EB1DC7}">
      <dgm:prSet/>
      <dgm:spPr/>
      <dgm:t>
        <a:bodyPr/>
        <a:lstStyle/>
        <a:p>
          <a:endParaRPr lang="en-ZA"/>
        </a:p>
      </dgm:t>
    </dgm:pt>
    <dgm:pt modelId="{168EE1D1-42EF-4082-BCD2-F484E654C850}" type="sibTrans" cxnId="{5F5F09EA-9D8F-4634-8087-9249A2EB1DC7}">
      <dgm:prSet/>
      <dgm:spPr/>
      <dgm:t>
        <a:bodyPr/>
        <a:lstStyle/>
        <a:p>
          <a:endParaRPr lang="en-ZA"/>
        </a:p>
      </dgm:t>
    </dgm:pt>
    <dgm:pt modelId="{7AA08261-C924-431A-A244-EE525F286D4D}">
      <dgm:prSet phldrT="[Text]" custT="1"/>
      <dgm:spPr>
        <a:solidFill>
          <a:schemeClr val="accent5">
            <a:lumMod val="20000"/>
            <a:lumOff val="80000"/>
            <a:alpha val="90000"/>
          </a:schemeClr>
        </a:solidFill>
        <a:scene3d>
          <a:camera prst="orthographicFront">
            <a:rot lat="0" lon="0" rev="0"/>
          </a:camera>
          <a:lightRig rig="contrasting" dir="t">
            <a:rot lat="0" lon="0" rev="7800000"/>
          </a:lightRig>
        </a:scene3d>
        <a:sp3d>
          <a:bevelT w="139700" h="139700"/>
        </a:sp3d>
      </dgm:spPr>
      <dgm:t>
        <a:bodyPr/>
        <a:lstStyle/>
        <a:p>
          <a:pPr>
            <a:spcAft>
              <a:spcPts val="600"/>
            </a:spcAft>
          </a:pPr>
          <a:r>
            <a:rPr lang="en-ZA" sz="1600" smtClean="0"/>
            <a:t>Are you identifying riskier areas within the auditee to focus on?</a:t>
          </a:r>
          <a:endParaRPr lang="en-ZA" sz="1600" dirty="0"/>
        </a:p>
      </dgm:t>
    </dgm:pt>
    <dgm:pt modelId="{B11D3E72-F74A-430E-A7EE-0CD2DC84D226}" type="parTrans" cxnId="{D3C7DB66-30AB-4B35-896F-3B5DBC6B86BD}">
      <dgm:prSet/>
      <dgm:spPr/>
      <dgm:t>
        <a:bodyPr/>
        <a:lstStyle/>
        <a:p>
          <a:endParaRPr lang="en-ZA"/>
        </a:p>
      </dgm:t>
    </dgm:pt>
    <dgm:pt modelId="{855B28BE-5530-4690-8624-2B6480219439}" type="sibTrans" cxnId="{D3C7DB66-30AB-4B35-896F-3B5DBC6B86BD}">
      <dgm:prSet/>
      <dgm:spPr/>
      <dgm:t>
        <a:bodyPr/>
        <a:lstStyle/>
        <a:p>
          <a:endParaRPr lang="en-ZA"/>
        </a:p>
      </dgm:t>
    </dgm:pt>
    <dgm:pt modelId="{7CD24621-CD93-4017-B87F-A89A830772A2}">
      <dgm:prSet phldrT="[Text]" custT="1"/>
      <dgm:spPr>
        <a:scene3d>
          <a:camera prst="orthographicFront">
            <a:rot lat="0" lon="0" rev="0"/>
          </a:camera>
          <a:lightRig rig="balanced" dir="t">
            <a:rot lat="0" lon="0" rev="8700000"/>
          </a:lightRig>
        </a:scene3d>
        <a:sp3d>
          <a:bevelT w="190500" h="38100"/>
        </a:sp3d>
      </dgm:spPr>
      <dgm:t>
        <a:bodyPr/>
        <a:lstStyle/>
        <a:p>
          <a:r>
            <a:rPr lang="en-ZA" sz="1700" b="1" dirty="0" smtClean="0"/>
            <a:t>Decision model</a:t>
          </a:r>
          <a:endParaRPr lang="en-ZA" sz="1700" b="1" dirty="0"/>
        </a:p>
      </dgm:t>
    </dgm:pt>
    <dgm:pt modelId="{CCD283F0-2605-498B-9CBD-6B9E35FFE398}" type="parTrans" cxnId="{E14FF911-EC11-430A-8BDD-37877EE75A61}">
      <dgm:prSet/>
      <dgm:spPr/>
      <dgm:t>
        <a:bodyPr/>
        <a:lstStyle/>
        <a:p>
          <a:endParaRPr lang="en-ZA"/>
        </a:p>
      </dgm:t>
    </dgm:pt>
    <dgm:pt modelId="{6F74B561-456B-4993-9D9C-2C6BF25D69F6}" type="sibTrans" cxnId="{E14FF911-EC11-430A-8BDD-37877EE75A61}">
      <dgm:prSet/>
      <dgm:spPr/>
      <dgm:t>
        <a:bodyPr/>
        <a:lstStyle/>
        <a:p>
          <a:endParaRPr lang="en-ZA"/>
        </a:p>
      </dgm:t>
    </dgm:pt>
    <dgm:pt modelId="{055F465F-3DD1-4BDB-A259-F8B36A3939E0}">
      <dgm:prSet phldrT="[Text]" custT="1"/>
      <dgm:spPr>
        <a:scene3d>
          <a:camera prst="orthographicFront">
            <a:rot lat="0" lon="0" rev="0"/>
          </a:camera>
          <a:lightRig rig="contrasting" dir="t">
            <a:rot lat="0" lon="0" rev="7800000"/>
          </a:lightRig>
        </a:scene3d>
        <a:sp3d>
          <a:bevelT w="139700" h="139700"/>
        </a:sp3d>
      </dgm:spPr>
      <dgm:t>
        <a:bodyPr/>
        <a:lstStyle/>
        <a:p>
          <a:r>
            <a:rPr lang="en-ZA" sz="1600" smtClean="0"/>
            <a:t>What factors to use when determining an outcome: Use of analytical and/or non-analytical factors?</a:t>
          </a:r>
          <a:endParaRPr lang="en-ZA" sz="1600" dirty="0"/>
        </a:p>
      </dgm:t>
    </dgm:pt>
    <dgm:pt modelId="{78A7CF70-25D2-4FE8-A8C6-D573235C905C}" type="parTrans" cxnId="{B174B143-4E3E-40CA-9724-FFF0468CD613}">
      <dgm:prSet/>
      <dgm:spPr/>
      <dgm:t>
        <a:bodyPr/>
        <a:lstStyle/>
        <a:p>
          <a:endParaRPr lang="en-ZA"/>
        </a:p>
      </dgm:t>
    </dgm:pt>
    <dgm:pt modelId="{5D28227C-C849-43D0-A4CF-14791F1D561C}" type="sibTrans" cxnId="{B174B143-4E3E-40CA-9724-FFF0468CD613}">
      <dgm:prSet/>
      <dgm:spPr/>
      <dgm:t>
        <a:bodyPr/>
        <a:lstStyle/>
        <a:p>
          <a:endParaRPr lang="en-ZA"/>
        </a:p>
      </dgm:t>
    </dgm:pt>
    <dgm:pt modelId="{73359E92-18DB-45E6-A4A7-1B1C9199AD91}">
      <dgm:prSet phldrT="[Text]" custT="1"/>
      <dgm:spPr>
        <a:scene3d>
          <a:camera prst="orthographicFront">
            <a:rot lat="0" lon="0" rev="0"/>
          </a:camera>
          <a:lightRig rig="balanced" dir="t">
            <a:rot lat="0" lon="0" rev="8700000"/>
          </a:lightRig>
        </a:scene3d>
        <a:sp3d>
          <a:bevelT w="190500" h="38100"/>
        </a:sp3d>
      </dgm:spPr>
      <dgm:t>
        <a:bodyPr/>
        <a:lstStyle/>
        <a:p>
          <a:r>
            <a:rPr lang="en-ZA" sz="1700" b="1" dirty="0" smtClean="0"/>
            <a:t>How will scoring work if applied to decision model?</a:t>
          </a:r>
          <a:endParaRPr lang="en-ZA" sz="1700" b="1" dirty="0"/>
        </a:p>
      </dgm:t>
    </dgm:pt>
    <dgm:pt modelId="{8BFD2B1C-2C14-4302-BA2B-0353E885718F}" type="parTrans" cxnId="{76F80519-362A-47CB-8C1E-F2F3431CBEEA}">
      <dgm:prSet/>
      <dgm:spPr/>
      <dgm:t>
        <a:bodyPr/>
        <a:lstStyle/>
        <a:p>
          <a:endParaRPr lang="en-ZA"/>
        </a:p>
      </dgm:t>
    </dgm:pt>
    <dgm:pt modelId="{123CED86-6054-41F5-BF66-2AD5662A2FC8}" type="sibTrans" cxnId="{76F80519-362A-47CB-8C1E-F2F3431CBEEA}">
      <dgm:prSet/>
      <dgm:spPr/>
      <dgm:t>
        <a:bodyPr/>
        <a:lstStyle/>
        <a:p>
          <a:endParaRPr lang="en-ZA"/>
        </a:p>
      </dgm:t>
    </dgm:pt>
    <dgm:pt modelId="{F9AA68E3-B37A-4FE8-B660-705BC1A64170}">
      <dgm:prSet phldrT="[Text]" custT="1"/>
      <dgm:spPr>
        <a:scene3d>
          <a:camera prst="orthographicFront">
            <a:rot lat="0" lon="0" rev="0"/>
          </a:camera>
          <a:lightRig rig="contrasting" dir="t">
            <a:rot lat="0" lon="0" rev="7800000"/>
          </a:lightRig>
        </a:scene3d>
        <a:sp3d>
          <a:bevelT w="139700" h="139700"/>
        </a:sp3d>
      </dgm:spPr>
      <dgm:t>
        <a:bodyPr/>
        <a:lstStyle/>
        <a:p>
          <a:pPr>
            <a:spcAft>
              <a:spcPts val="600"/>
            </a:spcAft>
          </a:pPr>
          <a:r>
            <a:rPr lang="en-ZA" sz="1600" smtClean="0"/>
            <a:t>Will you apply weighted scoring? What basis for the weights?</a:t>
          </a:r>
          <a:endParaRPr lang="en-ZA" sz="1600" dirty="0"/>
        </a:p>
      </dgm:t>
    </dgm:pt>
    <dgm:pt modelId="{7F25D70D-E4C6-43DB-9823-41E6675608FD}" type="parTrans" cxnId="{6CF48CAC-ADBE-42E9-A401-86D9881CFFFC}">
      <dgm:prSet/>
      <dgm:spPr/>
      <dgm:t>
        <a:bodyPr/>
        <a:lstStyle/>
        <a:p>
          <a:endParaRPr lang="en-ZA"/>
        </a:p>
      </dgm:t>
    </dgm:pt>
    <dgm:pt modelId="{E041EE82-4D26-43E5-862C-C8C913EC2EA8}" type="sibTrans" cxnId="{6CF48CAC-ADBE-42E9-A401-86D9881CFFFC}">
      <dgm:prSet/>
      <dgm:spPr/>
      <dgm:t>
        <a:bodyPr/>
        <a:lstStyle/>
        <a:p>
          <a:endParaRPr lang="en-ZA"/>
        </a:p>
      </dgm:t>
    </dgm:pt>
    <dgm:pt modelId="{4300FA54-CB21-41F4-BDC5-8DC6FF9B2577}">
      <dgm:prSet phldrT="[Text]" custT="1"/>
      <dgm:spPr>
        <a:scene3d>
          <a:camera prst="orthographicFront">
            <a:rot lat="0" lon="0" rev="0"/>
          </a:camera>
          <a:lightRig rig="contrasting" dir="t">
            <a:rot lat="0" lon="0" rev="7800000"/>
          </a:lightRig>
        </a:scene3d>
        <a:sp3d>
          <a:bevelT w="139700" h="139700"/>
        </a:sp3d>
      </dgm:spPr>
      <dgm:t>
        <a:bodyPr/>
        <a:lstStyle/>
        <a:p>
          <a:pPr>
            <a:spcAft>
              <a:spcPts val="600"/>
            </a:spcAft>
          </a:pPr>
          <a:r>
            <a:rPr lang="en-ZA" sz="1600" smtClean="0"/>
            <a:t>How to aggregate the score to fit your outcome? </a:t>
          </a:r>
          <a:endParaRPr lang="en-ZA" sz="1600" dirty="0"/>
        </a:p>
      </dgm:t>
    </dgm:pt>
    <dgm:pt modelId="{337ED59C-BE94-4750-8B63-A54FA1FDDCFC}" type="parTrans" cxnId="{5D201740-8D3E-429B-B27B-3A0273DF9DD4}">
      <dgm:prSet/>
      <dgm:spPr/>
      <dgm:t>
        <a:bodyPr/>
        <a:lstStyle/>
        <a:p>
          <a:endParaRPr lang="en-ZA"/>
        </a:p>
      </dgm:t>
    </dgm:pt>
    <dgm:pt modelId="{9D72CA1C-8A29-4136-8194-C30B9B4F4203}" type="sibTrans" cxnId="{5D201740-8D3E-429B-B27B-3A0273DF9DD4}">
      <dgm:prSet/>
      <dgm:spPr/>
      <dgm:t>
        <a:bodyPr/>
        <a:lstStyle/>
        <a:p>
          <a:endParaRPr lang="en-ZA"/>
        </a:p>
      </dgm:t>
    </dgm:pt>
    <dgm:pt modelId="{6680AF01-0602-42B3-9227-20FAB2B22549}">
      <dgm:prSet phldrT="[Text]" custT="1"/>
      <dgm:spPr>
        <a:scene3d>
          <a:camera prst="orthographicFront">
            <a:rot lat="0" lon="0" rev="0"/>
          </a:camera>
          <a:lightRig rig="balanced" dir="t">
            <a:rot lat="0" lon="0" rev="8700000"/>
          </a:lightRig>
        </a:scene3d>
        <a:sp3d>
          <a:bevelT w="190500" h="38100"/>
        </a:sp3d>
      </dgm:spPr>
      <dgm:t>
        <a:bodyPr/>
        <a:lstStyle/>
        <a:p>
          <a:r>
            <a:rPr lang="en-ZA" sz="1700" b="1" dirty="0" smtClean="0"/>
            <a:t>Outcome</a:t>
          </a:r>
          <a:endParaRPr lang="en-ZA" sz="1700" b="1" dirty="0"/>
        </a:p>
      </dgm:t>
    </dgm:pt>
    <dgm:pt modelId="{EEC67B16-17C2-47F5-A2FF-C6EA3A3D8B45}" type="parTrans" cxnId="{94515BFB-C7C0-4C74-9A99-ADDDD5379CE4}">
      <dgm:prSet/>
      <dgm:spPr/>
      <dgm:t>
        <a:bodyPr/>
        <a:lstStyle/>
        <a:p>
          <a:endParaRPr lang="en-ZA"/>
        </a:p>
      </dgm:t>
    </dgm:pt>
    <dgm:pt modelId="{F0B80D54-5669-46F4-BD6A-D0FCF2052BE0}" type="sibTrans" cxnId="{94515BFB-C7C0-4C74-9A99-ADDDD5379CE4}">
      <dgm:prSet/>
      <dgm:spPr/>
      <dgm:t>
        <a:bodyPr/>
        <a:lstStyle/>
        <a:p>
          <a:endParaRPr lang="en-ZA"/>
        </a:p>
      </dgm:t>
    </dgm:pt>
    <dgm:pt modelId="{0AA8F114-75ED-42EC-B56E-0B4BCA7B480C}">
      <dgm:prSet phldrT="[Text]" custT="1"/>
      <dgm:spPr>
        <a:scene3d>
          <a:camera prst="orthographicFront">
            <a:rot lat="0" lon="0" rev="0"/>
          </a:camera>
          <a:lightRig rig="contrasting" dir="t">
            <a:rot lat="0" lon="0" rev="7800000"/>
          </a:lightRig>
        </a:scene3d>
        <a:sp3d>
          <a:bevelT w="139700" h="139700"/>
        </a:sp3d>
      </dgm:spPr>
      <dgm:t>
        <a:bodyPr/>
        <a:lstStyle/>
        <a:p>
          <a:pPr>
            <a:spcAft>
              <a:spcPts val="600"/>
            </a:spcAft>
          </a:pPr>
          <a:r>
            <a:rPr lang="en-ZA" sz="1600" smtClean="0"/>
            <a:t>Rating of the likelihood of fraud?</a:t>
          </a:r>
          <a:endParaRPr lang="en-ZA" sz="1600" dirty="0"/>
        </a:p>
      </dgm:t>
    </dgm:pt>
    <dgm:pt modelId="{C369FA7A-BB47-4001-907D-D2C743668DF0}" type="parTrans" cxnId="{92B8A80E-9711-4290-A21F-CA6338D162EC}">
      <dgm:prSet/>
      <dgm:spPr/>
      <dgm:t>
        <a:bodyPr/>
        <a:lstStyle/>
        <a:p>
          <a:endParaRPr lang="en-ZA"/>
        </a:p>
      </dgm:t>
    </dgm:pt>
    <dgm:pt modelId="{700AA83A-13DE-475C-B4AF-AC3C92CBAA98}" type="sibTrans" cxnId="{92B8A80E-9711-4290-A21F-CA6338D162EC}">
      <dgm:prSet/>
      <dgm:spPr/>
      <dgm:t>
        <a:bodyPr/>
        <a:lstStyle/>
        <a:p>
          <a:endParaRPr lang="en-ZA"/>
        </a:p>
      </dgm:t>
    </dgm:pt>
    <dgm:pt modelId="{1EE935C4-38C6-484A-9102-24625890D77B}">
      <dgm:prSet phldrT="[Text]" custT="1"/>
      <dgm:spPr>
        <a:scene3d>
          <a:camera prst="orthographicFront">
            <a:rot lat="0" lon="0" rev="0"/>
          </a:camera>
          <a:lightRig rig="contrasting" dir="t">
            <a:rot lat="0" lon="0" rev="7800000"/>
          </a:lightRig>
        </a:scene3d>
        <a:sp3d>
          <a:bevelT w="139700" h="139700"/>
        </a:sp3d>
      </dgm:spPr>
      <dgm:t>
        <a:bodyPr/>
        <a:lstStyle/>
        <a:p>
          <a:pPr>
            <a:spcAft>
              <a:spcPts val="600"/>
            </a:spcAft>
          </a:pPr>
          <a:r>
            <a:rPr lang="en-ZA" sz="1600" smtClean="0"/>
            <a:t>Response process to determined risk</a:t>
          </a:r>
          <a:endParaRPr lang="en-ZA" sz="1600" dirty="0"/>
        </a:p>
      </dgm:t>
    </dgm:pt>
    <dgm:pt modelId="{1DAF2CC3-D9A6-45E8-A7B8-AF1F6A440991}" type="parTrans" cxnId="{E3B166AD-331C-41A5-80B6-C86B0D419BB1}">
      <dgm:prSet/>
      <dgm:spPr/>
      <dgm:t>
        <a:bodyPr/>
        <a:lstStyle/>
        <a:p>
          <a:endParaRPr lang="en-ZA"/>
        </a:p>
      </dgm:t>
    </dgm:pt>
    <dgm:pt modelId="{C8D916E0-DD9D-46FF-92C3-C0E7EEB68061}" type="sibTrans" cxnId="{E3B166AD-331C-41A5-80B6-C86B0D419BB1}">
      <dgm:prSet/>
      <dgm:spPr/>
      <dgm:t>
        <a:bodyPr/>
        <a:lstStyle/>
        <a:p>
          <a:endParaRPr lang="en-ZA"/>
        </a:p>
      </dgm:t>
    </dgm:pt>
    <dgm:pt modelId="{A5DF5A15-3C13-4584-A695-D6D294B01309}" type="pres">
      <dgm:prSet presAssocID="{65E18B36-722E-493A-8A86-CB5AD49F43E5}" presName="Name0" presStyleCnt="0">
        <dgm:presLayoutVars>
          <dgm:dir/>
          <dgm:animLvl val="lvl"/>
          <dgm:resizeHandles val="exact"/>
        </dgm:presLayoutVars>
      </dgm:prSet>
      <dgm:spPr/>
      <dgm:t>
        <a:bodyPr/>
        <a:lstStyle/>
        <a:p>
          <a:endParaRPr lang="en-ZA"/>
        </a:p>
      </dgm:t>
    </dgm:pt>
    <dgm:pt modelId="{8F4FB22D-0573-40D6-B551-82BCBC9E6CE3}" type="pres">
      <dgm:prSet presAssocID="{E6431649-F099-41C4-970F-4BA49C1A4038}" presName="linNode" presStyleCnt="0"/>
      <dgm:spPr/>
      <dgm:t>
        <a:bodyPr/>
        <a:lstStyle/>
        <a:p>
          <a:endParaRPr lang="en-ZA"/>
        </a:p>
      </dgm:t>
    </dgm:pt>
    <dgm:pt modelId="{CD57FE44-4CAB-48F2-96D7-7EA9CF9522D9}" type="pres">
      <dgm:prSet presAssocID="{E6431649-F099-41C4-970F-4BA49C1A4038}" presName="parentText" presStyleLbl="node1" presStyleIdx="0" presStyleCnt="4" custScaleX="69345">
        <dgm:presLayoutVars>
          <dgm:chMax val="1"/>
          <dgm:bulletEnabled val="1"/>
        </dgm:presLayoutVars>
      </dgm:prSet>
      <dgm:spPr/>
      <dgm:t>
        <a:bodyPr/>
        <a:lstStyle/>
        <a:p>
          <a:endParaRPr lang="en-ZA"/>
        </a:p>
      </dgm:t>
    </dgm:pt>
    <dgm:pt modelId="{411CA2C4-494E-4D88-983D-82AE516F0FE7}" type="pres">
      <dgm:prSet presAssocID="{E6431649-F099-41C4-970F-4BA49C1A4038}" presName="descendantText" presStyleLbl="alignAccFollowNode1" presStyleIdx="0" presStyleCnt="4" custScaleX="124390" custScaleY="128406">
        <dgm:presLayoutVars>
          <dgm:bulletEnabled val="1"/>
        </dgm:presLayoutVars>
      </dgm:prSet>
      <dgm:spPr/>
      <dgm:t>
        <a:bodyPr/>
        <a:lstStyle/>
        <a:p>
          <a:endParaRPr lang="en-ZA"/>
        </a:p>
      </dgm:t>
    </dgm:pt>
    <dgm:pt modelId="{3CBF5926-110B-4FF0-8FBD-F9BDF5079099}" type="pres">
      <dgm:prSet presAssocID="{EAD941BF-C11F-4D57-BDED-50FDF76243D5}" presName="sp" presStyleCnt="0"/>
      <dgm:spPr/>
      <dgm:t>
        <a:bodyPr/>
        <a:lstStyle/>
        <a:p>
          <a:endParaRPr lang="en-ZA"/>
        </a:p>
      </dgm:t>
    </dgm:pt>
    <dgm:pt modelId="{0AFFF507-81CC-4075-9B64-C0156E25B586}" type="pres">
      <dgm:prSet presAssocID="{7CD24621-CD93-4017-B87F-A89A830772A2}" presName="linNode" presStyleCnt="0"/>
      <dgm:spPr/>
      <dgm:t>
        <a:bodyPr/>
        <a:lstStyle/>
        <a:p>
          <a:endParaRPr lang="en-ZA"/>
        </a:p>
      </dgm:t>
    </dgm:pt>
    <dgm:pt modelId="{D641052E-AE00-4ECB-9E01-1319EC96AD60}" type="pres">
      <dgm:prSet presAssocID="{7CD24621-CD93-4017-B87F-A89A830772A2}" presName="parentText" presStyleLbl="node1" presStyleIdx="1" presStyleCnt="4" custScaleX="66184">
        <dgm:presLayoutVars>
          <dgm:chMax val="1"/>
          <dgm:bulletEnabled val="1"/>
        </dgm:presLayoutVars>
      </dgm:prSet>
      <dgm:spPr/>
      <dgm:t>
        <a:bodyPr/>
        <a:lstStyle/>
        <a:p>
          <a:endParaRPr lang="en-ZA"/>
        </a:p>
      </dgm:t>
    </dgm:pt>
    <dgm:pt modelId="{D5652EDE-2F8A-43A9-B322-6E264C60EEFC}" type="pres">
      <dgm:prSet presAssocID="{7CD24621-CD93-4017-B87F-A89A830772A2}" presName="descendantText" presStyleLbl="alignAccFollowNode1" presStyleIdx="1" presStyleCnt="4" custScaleX="119138">
        <dgm:presLayoutVars>
          <dgm:bulletEnabled val="1"/>
        </dgm:presLayoutVars>
      </dgm:prSet>
      <dgm:spPr/>
      <dgm:t>
        <a:bodyPr/>
        <a:lstStyle/>
        <a:p>
          <a:endParaRPr lang="en-ZA"/>
        </a:p>
      </dgm:t>
    </dgm:pt>
    <dgm:pt modelId="{0F124FA9-E8AA-4B05-8433-B49C002F0593}" type="pres">
      <dgm:prSet presAssocID="{6F74B561-456B-4993-9D9C-2C6BF25D69F6}" presName="sp" presStyleCnt="0"/>
      <dgm:spPr/>
      <dgm:t>
        <a:bodyPr/>
        <a:lstStyle/>
        <a:p>
          <a:endParaRPr lang="en-ZA"/>
        </a:p>
      </dgm:t>
    </dgm:pt>
    <dgm:pt modelId="{688B52B7-A9EE-4DF3-88E3-BEAA9C3BC973}" type="pres">
      <dgm:prSet presAssocID="{73359E92-18DB-45E6-A4A7-1B1C9199AD91}" presName="linNode" presStyleCnt="0"/>
      <dgm:spPr/>
      <dgm:t>
        <a:bodyPr/>
        <a:lstStyle/>
        <a:p>
          <a:endParaRPr lang="en-ZA"/>
        </a:p>
      </dgm:t>
    </dgm:pt>
    <dgm:pt modelId="{BA880F37-C739-417C-AC9D-5DC7286BDBFB}" type="pres">
      <dgm:prSet presAssocID="{73359E92-18DB-45E6-A4A7-1B1C9199AD91}" presName="parentText" presStyleLbl="node1" presStyleIdx="2" presStyleCnt="4" custScaleX="66183">
        <dgm:presLayoutVars>
          <dgm:chMax val="1"/>
          <dgm:bulletEnabled val="1"/>
        </dgm:presLayoutVars>
      </dgm:prSet>
      <dgm:spPr/>
      <dgm:t>
        <a:bodyPr/>
        <a:lstStyle/>
        <a:p>
          <a:endParaRPr lang="en-ZA"/>
        </a:p>
      </dgm:t>
    </dgm:pt>
    <dgm:pt modelId="{05032955-FA23-46B4-B7F8-153A44D59192}" type="pres">
      <dgm:prSet presAssocID="{73359E92-18DB-45E6-A4A7-1B1C9199AD91}" presName="descendantText" presStyleLbl="alignAccFollowNode1" presStyleIdx="2" presStyleCnt="4" custScaleX="119022">
        <dgm:presLayoutVars>
          <dgm:bulletEnabled val="1"/>
        </dgm:presLayoutVars>
      </dgm:prSet>
      <dgm:spPr/>
      <dgm:t>
        <a:bodyPr/>
        <a:lstStyle/>
        <a:p>
          <a:endParaRPr lang="en-ZA"/>
        </a:p>
      </dgm:t>
    </dgm:pt>
    <dgm:pt modelId="{D3B15D93-1C18-46FC-8ADA-315E8059F910}" type="pres">
      <dgm:prSet presAssocID="{123CED86-6054-41F5-BF66-2AD5662A2FC8}" presName="sp" presStyleCnt="0"/>
      <dgm:spPr/>
      <dgm:t>
        <a:bodyPr/>
        <a:lstStyle/>
        <a:p>
          <a:endParaRPr lang="en-ZA"/>
        </a:p>
      </dgm:t>
    </dgm:pt>
    <dgm:pt modelId="{9BB0A656-C287-477D-9282-DF5614216EC1}" type="pres">
      <dgm:prSet presAssocID="{6680AF01-0602-42B3-9227-20FAB2B22549}" presName="linNode" presStyleCnt="0"/>
      <dgm:spPr/>
      <dgm:t>
        <a:bodyPr/>
        <a:lstStyle/>
        <a:p>
          <a:endParaRPr lang="en-ZA"/>
        </a:p>
      </dgm:t>
    </dgm:pt>
    <dgm:pt modelId="{29A61CEE-FBFB-4691-96D0-F79F3BF43327}" type="pres">
      <dgm:prSet presAssocID="{6680AF01-0602-42B3-9227-20FAB2B22549}" presName="parentText" presStyleLbl="node1" presStyleIdx="3" presStyleCnt="4" custScaleX="66184">
        <dgm:presLayoutVars>
          <dgm:chMax val="1"/>
          <dgm:bulletEnabled val="1"/>
        </dgm:presLayoutVars>
      </dgm:prSet>
      <dgm:spPr/>
      <dgm:t>
        <a:bodyPr/>
        <a:lstStyle/>
        <a:p>
          <a:endParaRPr lang="en-ZA"/>
        </a:p>
      </dgm:t>
    </dgm:pt>
    <dgm:pt modelId="{0E67DB33-B9D7-4CD2-ABCA-1A9C1EFDA704}" type="pres">
      <dgm:prSet presAssocID="{6680AF01-0602-42B3-9227-20FAB2B22549}" presName="descendantText" presStyleLbl="alignAccFollowNode1" presStyleIdx="3" presStyleCnt="4" custScaleX="119021">
        <dgm:presLayoutVars>
          <dgm:bulletEnabled val="1"/>
        </dgm:presLayoutVars>
      </dgm:prSet>
      <dgm:spPr/>
      <dgm:t>
        <a:bodyPr/>
        <a:lstStyle/>
        <a:p>
          <a:endParaRPr lang="en-ZA"/>
        </a:p>
      </dgm:t>
    </dgm:pt>
  </dgm:ptLst>
  <dgm:cxnLst>
    <dgm:cxn modelId="{F4FC3491-23DE-4CA2-B701-9B5D4FB304BA}" type="presOf" srcId="{E6431649-F099-41C4-970F-4BA49C1A4038}" destId="{CD57FE44-4CAB-48F2-96D7-7EA9CF9522D9}" srcOrd="0" destOrd="0" presId="urn:microsoft.com/office/officeart/2005/8/layout/vList5"/>
    <dgm:cxn modelId="{EE5704BC-6CDF-41B0-9355-49B48603F408}" type="presOf" srcId="{BC323CCC-2EBD-4BA1-96F2-CDEF1625961D}" destId="{411CA2C4-494E-4D88-983D-82AE516F0FE7}" srcOrd="0" destOrd="0" presId="urn:microsoft.com/office/officeart/2005/8/layout/vList5"/>
    <dgm:cxn modelId="{6CF48CAC-ADBE-42E9-A401-86D9881CFFFC}" srcId="{73359E92-18DB-45E6-A4A7-1B1C9199AD91}" destId="{F9AA68E3-B37A-4FE8-B660-705BC1A64170}" srcOrd="0" destOrd="0" parTransId="{7F25D70D-E4C6-43DB-9823-41E6675608FD}" sibTransId="{E041EE82-4D26-43E5-862C-C8C913EC2EA8}"/>
    <dgm:cxn modelId="{5D201740-8D3E-429B-B27B-3A0273DF9DD4}" srcId="{73359E92-18DB-45E6-A4A7-1B1C9199AD91}" destId="{4300FA54-CB21-41F4-BDC5-8DC6FF9B2577}" srcOrd="1" destOrd="0" parTransId="{337ED59C-BE94-4750-8B63-A54FA1FDDCFC}" sibTransId="{9D72CA1C-8A29-4136-8194-C30B9B4F4203}"/>
    <dgm:cxn modelId="{5F5F09EA-9D8F-4634-8087-9249A2EB1DC7}" srcId="{E6431649-F099-41C4-970F-4BA49C1A4038}" destId="{BC323CCC-2EBD-4BA1-96F2-CDEF1625961D}" srcOrd="0" destOrd="0" parTransId="{AEED1F17-D832-41C5-B0BB-C437AC49522C}" sibTransId="{168EE1D1-42EF-4082-BCD2-F484E654C850}"/>
    <dgm:cxn modelId="{B174B143-4E3E-40CA-9724-FFF0468CD613}" srcId="{7CD24621-CD93-4017-B87F-A89A830772A2}" destId="{055F465F-3DD1-4BDB-A259-F8B36A3939E0}" srcOrd="0" destOrd="0" parTransId="{78A7CF70-25D2-4FE8-A8C6-D573235C905C}" sibTransId="{5D28227C-C849-43D0-A4CF-14791F1D561C}"/>
    <dgm:cxn modelId="{7DAB95ED-2B26-4A83-934A-0624319E746C}" type="presOf" srcId="{1EE935C4-38C6-484A-9102-24625890D77B}" destId="{0E67DB33-B9D7-4CD2-ABCA-1A9C1EFDA704}" srcOrd="0" destOrd="1" presId="urn:microsoft.com/office/officeart/2005/8/layout/vList5"/>
    <dgm:cxn modelId="{E14FF911-EC11-430A-8BDD-37877EE75A61}" srcId="{65E18B36-722E-493A-8A86-CB5AD49F43E5}" destId="{7CD24621-CD93-4017-B87F-A89A830772A2}" srcOrd="1" destOrd="0" parTransId="{CCD283F0-2605-498B-9CBD-6B9E35FFE398}" sibTransId="{6F74B561-456B-4993-9D9C-2C6BF25D69F6}"/>
    <dgm:cxn modelId="{FF25AE6B-EDC4-41C8-872B-5B7AA79B7FD4}" type="presOf" srcId="{7AA08261-C924-431A-A244-EE525F286D4D}" destId="{411CA2C4-494E-4D88-983D-82AE516F0FE7}" srcOrd="0" destOrd="1" presId="urn:microsoft.com/office/officeart/2005/8/layout/vList5"/>
    <dgm:cxn modelId="{D3C7DB66-30AB-4B35-896F-3B5DBC6B86BD}" srcId="{E6431649-F099-41C4-970F-4BA49C1A4038}" destId="{7AA08261-C924-431A-A244-EE525F286D4D}" srcOrd="1" destOrd="0" parTransId="{B11D3E72-F74A-430E-A7EE-0CD2DC84D226}" sibTransId="{855B28BE-5530-4690-8624-2B6480219439}"/>
    <dgm:cxn modelId="{F8EEAE18-8888-433B-9B86-EBA1ED77327C}" type="presOf" srcId="{055F465F-3DD1-4BDB-A259-F8B36A3939E0}" destId="{D5652EDE-2F8A-43A9-B322-6E264C60EEFC}" srcOrd="0" destOrd="0" presId="urn:microsoft.com/office/officeart/2005/8/layout/vList5"/>
    <dgm:cxn modelId="{92B8A80E-9711-4290-A21F-CA6338D162EC}" srcId="{6680AF01-0602-42B3-9227-20FAB2B22549}" destId="{0AA8F114-75ED-42EC-B56E-0B4BCA7B480C}" srcOrd="0" destOrd="0" parTransId="{C369FA7A-BB47-4001-907D-D2C743668DF0}" sibTransId="{700AA83A-13DE-475C-B4AF-AC3C92CBAA98}"/>
    <dgm:cxn modelId="{76F80519-362A-47CB-8C1E-F2F3431CBEEA}" srcId="{65E18B36-722E-493A-8A86-CB5AD49F43E5}" destId="{73359E92-18DB-45E6-A4A7-1B1C9199AD91}" srcOrd="2" destOrd="0" parTransId="{8BFD2B1C-2C14-4302-BA2B-0353E885718F}" sibTransId="{123CED86-6054-41F5-BF66-2AD5662A2FC8}"/>
    <dgm:cxn modelId="{A8C4D033-52E0-4570-BF30-537C8BE2E4CA}" srcId="{65E18B36-722E-493A-8A86-CB5AD49F43E5}" destId="{E6431649-F099-41C4-970F-4BA49C1A4038}" srcOrd="0" destOrd="0" parTransId="{F852DABD-37BF-4590-9895-AC0A6538505D}" sibTransId="{EAD941BF-C11F-4D57-BDED-50FDF76243D5}"/>
    <dgm:cxn modelId="{6802605B-AC38-4E06-8DBD-FB84F7C6ED1A}" type="presOf" srcId="{7CD24621-CD93-4017-B87F-A89A830772A2}" destId="{D641052E-AE00-4ECB-9E01-1319EC96AD60}" srcOrd="0" destOrd="0" presId="urn:microsoft.com/office/officeart/2005/8/layout/vList5"/>
    <dgm:cxn modelId="{E3B166AD-331C-41A5-80B6-C86B0D419BB1}" srcId="{6680AF01-0602-42B3-9227-20FAB2B22549}" destId="{1EE935C4-38C6-484A-9102-24625890D77B}" srcOrd="1" destOrd="0" parTransId="{1DAF2CC3-D9A6-45E8-A7B8-AF1F6A440991}" sibTransId="{C8D916E0-DD9D-46FF-92C3-C0E7EEB68061}"/>
    <dgm:cxn modelId="{DDC2B252-2F9F-4C69-A48E-11D27C0A333B}" type="presOf" srcId="{4300FA54-CB21-41F4-BDC5-8DC6FF9B2577}" destId="{05032955-FA23-46B4-B7F8-153A44D59192}" srcOrd="0" destOrd="1" presId="urn:microsoft.com/office/officeart/2005/8/layout/vList5"/>
    <dgm:cxn modelId="{94515BFB-C7C0-4C74-9A99-ADDDD5379CE4}" srcId="{65E18B36-722E-493A-8A86-CB5AD49F43E5}" destId="{6680AF01-0602-42B3-9227-20FAB2B22549}" srcOrd="3" destOrd="0" parTransId="{EEC67B16-17C2-47F5-A2FF-C6EA3A3D8B45}" sibTransId="{F0B80D54-5669-46F4-BD6A-D0FCF2052BE0}"/>
    <dgm:cxn modelId="{7F46A66D-2A8D-4DB8-9267-F007EA7B7CA1}" type="presOf" srcId="{0AA8F114-75ED-42EC-B56E-0B4BCA7B480C}" destId="{0E67DB33-B9D7-4CD2-ABCA-1A9C1EFDA704}" srcOrd="0" destOrd="0" presId="urn:microsoft.com/office/officeart/2005/8/layout/vList5"/>
    <dgm:cxn modelId="{936B1DEB-ED86-4E8A-B64E-FA3DB23C0396}" type="presOf" srcId="{73359E92-18DB-45E6-A4A7-1B1C9199AD91}" destId="{BA880F37-C739-417C-AC9D-5DC7286BDBFB}" srcOrd="0" destOrd="0" presId="urn:microsoft.com/office/officeart/2005/8/layout/vList5"/>
    <dgm:cxn modelId="{D0660F9D-B3B4-4429-B476-10B6BB314AB5}" type="presOf" srcId="{F9AA68E3-B37A-4FE8-B660-705BC1A64170}" destId="{05032955-FA23-46B4-B7F8-153A44D59192}" srcOrd="0" destOrd="0" presId="urn:microsoft.com/office/officeart/2005/8/layout/vList5"/>
    <dgm:cxn modelId="{4AD52265-F14C-4732-90EB-AC15C2B789B0}" type="presOf" srcId="{65E18B36-722E-493A-8A86-CB5AD49F43E5}" destId="{A5DF5A15-3C13-4584-A695-D6D294B01309}" srcOrd="0" destOrd="0" presId="urn:microsoft.com/office/officeart/2005/8/layout/vList5"/>
    <dgm:cxn modelId="{471C18CA-7001-4C90-8AD0-B1D3E5D981B3}" type="presOf" srcId="{6680AF01-0602-42B3-9227-20FAB2B22549}" destId="{29A61CEE-FBFB-4691-96D0-F79F3BF43327}" srcOrd="0" destOrd="0" presId="urn:microsoft.com/office/officeart/2005/8/layout/vList5"/>
    <dgm:cxn modelId="{BCDD8D17-71D8-4786-86F7-DCFEAE307B79}" type="presParOf" srcId="{A5DF5A15-3C13-4584-A695-D6D294B01309}" destId="{8F4FB22D-0573-40D6-B551-82BCBC9E6CE3}" srcOrd="0" destOrd="0" presId="urn:microsoft.com/office/officeart/2005/8/layout/vList5"/>
    <dgm:cxn modelId="{EEC1CFE2-7F79-4764-9433-D6B7CBF451A7}" type="presParOf" srcId="{8F4FB22D-0573-40D6-B551-82BCBC9E6CE3}" destId="{CD57FE44-4CAB-48F2-96D7-7EA9CF9522D9}" srcOrd="0" destOrd="0" presId="urn:microsoft.com/office/officeart/2005/8/layout/vList5"/>
    <dgm:cxn modelId="{C3EDE59A-8911-4512-95F0-FA3205D46266}" type="presParOf" srcId="{8F4FB22D-0573-40D6-B551-82BCBC9E6CE3}" destId="{411CA2C4-494E-4D88-983D-82AE516F0FE7}" srcOrd="1" destOrd="0" presId="urn:microsoft.com/office/officeart/2005/8/layout/vList5"/>
    <dgm:cxn modelId="{092CB6F7-45D2-4933-AA7B-612CBD4CC07B}" type="presParOf" srcId="{A5DF5A15-3C13-4584-A695-D6D294B01309}" destId="{3CBF5926-110B-4FF0-8FBD-F9BDF5079099}" srcOrd="1" destOrd="0" presId="urn:microsoft.com/office/officeart/2005/8/layout/vList5"/>
    <dgm:cxn modelId="{A34E1BF5-AF7C-4DD7-9DD9-138A83F12B87}" type="presParOf" srcId="{A5DF5A15-3C13-4584-A695-D6D294B01309}" destId="{0AFFF507-81CC-4075-9B64-C0156E25B586}" srcOrd="2" destOrd="0" presId="urn:microsoft.com/office/officeart/2005/8/layout/vList5"/>
    <dgm:cxn modelId="{8E8D06AA-D28E-40DB-A847-17A00CE484B4}" type="presParOf" srcId="{0AFFF507-81CC-4075-9B64-C0156E25B586}" destId="{D641052E-AE00-4ECB-9E01-1319EC96AD60}" srcOrd="0" destOrd="0" presId="urn:microsoft.com/office/officeart/2005/8/layout/vList5"/>
    <dgm:cxn modelId="{F3373463-976A-40E9-8F01-AFE481678A28}" type="presParOf" srcId="{0AFFF507-81CC-4075-9B64-C0156E25B586}" destId="{D5652EDE-2F8A-43A9-B322-6E264C60EEFC}" srcOrd="1" destOrd="0" presId="urn:microsoft.com/office/officeart/2005/8/layout/vList5"/>
    <dgm:cxn modelId="{05717B3D-CD7D-441D-90A9-1B1790A9CB3B}" type="presParOf" srcId="{A5DF5A15-3C13-4584-A695-D6D294B01309}" destId="{0F124FA9-E8AA-4B05-8433-B49C002F0593}" srcOrd="3" destOrd="0" presId="urn:microsoft.com/office/officeart/2005/8/layout/vList5"/>
    <dgm:cxn modelId="{395E62FF-A00E-4D74-AB4F-42CAA216770C}" type="presParOf" srcId="{A5DF5A15-3C13-4584-A695-D6D294B01309}" destId="{688B52B7-A9EE-4DF3-88E3-BEAA9C3BC973}" srcOrd="4" destOrd="0" presId="urn:microsoft.com/office/officeart/2005/8/layout/vList5"/>
    <dgm:cxn modelId="{8CAD0A77-D9E3-40DE-B025-0B483CC144DE}" type="presParOf" srcId="{688B52B7-A9EE-4DF3-88E3-BEAA9C3BC973}" destId="{BA880F37-C739-417C-AC9D-5DC7286BDBFB}" srcOrd="0" destOrd="0" presId="urn:microsoft.com/office/officeart/2005/8/layout/vList5"/>
    <dgm:cxn modelId="{E2FDC088-426C-43F7-B5E5-F74FE82A0D46}" type="presParOf" srcId="{688B52B7-A9EE-4DF3-88E3-BEAA9C3BC973}" destId="{05032955-FA23-46B4-B7F8-153A44D59192}" srcOrd="1" destOrd="0" presId="urn:microsoft.com/office/officeart/2005/8/layout/vList5"/>
    <dgm:cxn modelId="{F04235A8-0EE6-4511-A99E-1779C7E0155C}" type="presParOf" srcId="{A5DF5A15-3C13-4584-A695-D6D294B01309}" destId="{D3B15D93-1C18-46FC-8ADA-315E8059F910}" srcOrd="5" destOrd="0" presId="urn:microsoft.com/office/officeart/2005/8/layout/vList5"/>
    <dgm:cxn modelId="{B42BA77A-5FB9-4F2A-B2EA-1B6647038DAA}" type="presParOf" srcId="{A5DF5A15-3C13-4584-A695-D6D294B01309}" destId="{9BB0A656-C287-477D-9282-DF5614216EC1}" srcOrd="6" destOrd="0" presId="urn:microsoft.com/office/officeart/2005/8/layout/vList5"/>
    <dgm:cxn modelId="{B05BA663-19CE-4780-B87A-5D09E7F10C17}" type="presParOf" srcId="{9BB0A656-C287-477D-9282-DF5614216EC1}" destId="{29A61CEE-FBFB-4691-96D0-F79F3BF43327}" srcOrd="0" destOrd="0" presId="urn:microsoft.com/office/officeart/2005/8/layout/vList5"/>
    <dgm:cxn modelId="{03EF64BC-5E1F-454B-9703-19CC12493200}" type="presParOf" srcId="{9BB0A656-C287-477D-9282-DF5614216EC1}" destId="{0E67DB33-B9D7-4CD2-ABCA-1A9C1EFDA704}"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442942E-F013-4BAA-B5D2-7242DD672E4D}" type="doc">
      <dgm:prSet loTypeId="urn:microsoft.com/office/officeart/2005/8/layout/hList3" loCatId="list" qsTypeId="urn:microsoft.com/office/officeart/2005/8/quickstyle/simple1" qsCatId="simple" csTypeId="urn:microsoft.com/office/officeart/2005/8/colors/colorful1" csCatId="colorful" phldr="1"/>
      <dgm:spPr/>
      <dgm:t>
        <a:bodyPr/>
        <a:lstStyle/>
        <a:p>
          <a:endParaRPr lang="en-ZA"/>
        </a:p>
      </dgm:t>
    </dgm:pt>
    <dgm:pt modelId="{FEBC3AC4-42E9-40BB-A612-3230956A08BF}">
      <dgm:prSet phldrT="[Text]" custT="1"/>
      <dgm:spPr>
        <a:solidFill>
          <a:schemeClr val="bg1">
            <a:lumMod val="6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n-ZA" sz="2000" b="1" dirty="0" smtClean="0"/>
            <a:t>Fraud scheme</a:t>
          </a:r>
          <a:endParaRPr lang="en-ZA" sz="2000" b="1" dirty="0"/>
        </a:p>
      </dgm:t>
    </dgm:pt>
    <dgm:pt modelId="{DB4489D8-C1E7-4E0E-A860-A6683CCC0529}" type="parTrans" cxnId="{AEA8102B-8906-40AA-9924-B9474DA95F2B}">
      <dgm:prSet/>
      <dgm:spPr/>
      <dgm:t>
        <a:bodyPr/>
        <a:lstStyle/>
        <a:p>
          <a:endParaRPr lang="en-ZA"/>
        </a:p>
      </dgm:t>
    </dgm:pt>
    <dgm:pt modelId="{CA648949-8032-4C79-A318-5E31DF661A0E}" type="sibTrans" cxnId="{AEA8102B-8906-40AA-9924-B9474DA95F2B}">
      <dgm:prSet/>
      <dgm:spPr/>
      <dgm:t>
        <a:bodyPr/>
        <a:lstStyle/>
        <a:p>
          <a:endParaRPr lang="en-ZA"/>
        </a:p>
      </dgm:t>
    </dgm:pt>
    <dgm:pt modelId="{F52931D3-DDC0-4292-B18D-DE5D6E48FA51}">
      <dgm:prSet phldrT="[Text]" custT="1"/>
      <dgm:spPr>
        <a:solidFill>
          <a:schemeClr val="accent5">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n-ZA" sz="1800" b="1" dirty="0" smtClean="0"/>
            <a:t>Characteristics</a:t>
          </a:r>
          <a:endParaRPr lang="en-ZA" sz="1800" b="1" dirty="0"/>
        </a:p>
      </dgm:t>
    </dgm:pt>
    <dgm:pt modelId="{4629A2D7-D95C-4D60-9FCF-A8AC61A00AE1}" type="parTrans" cxnId="{9E24B47E-7370-439A-A842-E0DA619C9968}">
      <dgm:prSet/>
      <dgm:spPr/>
      <dgm:t>
        <a:bodyPr/>
        <a:lstStyle/>
        <a:p>
          <a:endParaRPr lang="en-ZA"/>
        </a:p>
      </dgm:t>
    </dgm:pt>
    <dgm:pt modelId="{A6A62067-BC1D-428D-A085-316FFFCC9AB9}" type="sibTrans" cxnId="{9E24B47E-7370-439A-A842-E0DA619C9968}">
      <dgm:prSet/>
      <dgm:spPr/>
      <dgm:t>
        <a:bodyPr/>
        <a:lstStyle/>
        <a:p>
          <a:endParaRPr lang="en-ZA"/>
        </a:p>
      </dgm:t>
    </dgm:pt>
    <dgm:pt modelId="{110377BE-CD26-4E38-8254-DEAEF4BEF652}">
      <dgm:prSet phldrT="[Text]" custT="1"/>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n-ZA" sz="1800" b="1" dirty="0" smtClean="0"/>
            <a:t>Fraud indicator</a:t>
          </a:r>
          <a:endParaRPr lang="en-ZA" sz="1800" b="1" dirty="0"/>
        </a:p>
      </dgm:t>
    </dgm:pt>
    <dgm:pt modelId="{BB54FA7D-A147-4025-8C88-9EC1D0698026}" type="parTrans" cxnId="{62519E84-FB60-454A-BFD6-846311CD3BBF}">
      <dgm:prSet/>
      <dgm:spPr/>
      <dgm:t>
        <a:bodyPr/>
        <a:lstStyle/>
        <a:p>
          <a:endParaRPr lang="en-ZA"/>
        </a:p>
      </dgm:t>
    </dgm:pt>
    <dgm:pt modelId="{59988454-3F2B-4901-BBDB-0736FFDD0E6E}" type="sibTrans" cxnId="{62519E84-FB60-454A-BFD6-846311CD3BBF}">
      <dgm:prSet/>
      <dgm:spPr/>
      <dgm:t>
        <a:bodyPr/>
        <a:lstStyle/>
        <a:p>
          <a:endParaRPr lang="en-ZA"/>
        </a:p>
      </dgm:t>
    </dgm:pt>
    <dgm:pt modelId="{FA413D7D-B181-4CD0-9C14-C60DA0B55B3D}">
      <dgm:prSet phldrT="[Text]" custT="1"/>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n-ZA" sz="1800" b="1" dirty="0" smtClean="0"/>
            <a:t>Analytical procedure</a:t>
          </a:r>
          <a:endParaRPr lang="en-ZA" sz="1800" b="1" dirty="0"/>
        </a:p>
      </dgm:t>
    </dgm:pt>
    <dgm:pt modelId="{103D4378-AD43-4025-96D7-42DE1B372996}" type="parTrans" cxnId="{85D46C08-D120-496E-8D2B-5CB752E87B36}">
      <dgm:prSet/>
      <dgm:spPr/>
      <dgm:t>
        <a:bodyPr/>
        <a:lstStyle/>
        <a:p>
          <a:endParaRPr lang="en-ZA"/>
        </a:p>
      </dgm:t>
    </dgm:pt>
    <dgm:pt modelId="{E3EE955C-30EF-4BC6-87E7-62E77DA03A2A}" type="sibTrans" cxnId="{85D46C08-D120-496E-8D2B-5CB752E87B36}">
      <dgm:prSet/>
      <dgm:spPr/>
      <dgm:t>
        <a:bodyPr/>
        <a:lstStyle/>
        <a:p>
          <a:endParaRPr lang="en-ZA"/>
        </a:p>
      </dgm:t>
    </dgm:pt>
    <dgm:pt modelId="{EF5C0C68-91B8-4FAA-92FE-C6F354CED6F6}" type="pres">
      <dgm:prSet presAssocID="{5442942E-F013-4BAA-B5D2-7242DD672E4D}" presName="composite" presStyleCnt="0">
        <dgm:presLayoutVars>
          <dgm:chMax val="1"/>
          <dgm:dir/>
          <dgm:resizeHandles val="exact"/>
        </dgm:presLayoutVars>
      </dgm:prSet>
      <dgm:spPr/>
      <dgm:t>
        <a:bodyPr/>
        <a:lstStyle/>
        <a:p>
          <a:endParaRPr lang="en-ZA"/>
        </a:p>
      </dgm:t>
    </dgm:pt>
    <dgm:pt modelId="{D400B4BD-E90B-4EB2-ACA5-24901B0EE9CA}" type="pres">
      <dgm:prSet presAssocID="{FEBC3AC4-42E9-40BB-A612-3230956A08BF}" presName="roof" presStyleLbl="dkBgShp" presStyleIdx="0" presStyleCnt="2"/>
      <dgm:spPr/>
      <dgm:t>
        <a:bodyPr/>
        <a:lstStyle/>
        <a:p>
          <a:endParaRPr lang="en-ZA"/>
        </a:p>
      </dgm:t>
    </dgm:pt>
    <dgm:pt modelId="{F4987C9D-D358-4870-AA62-B4E060EA4392}" type="pres">
      <dgm:prSet presAssocID="{FEBC3AC4-42E9-40BB-A612-3230956A08BF}" presName="pillars" presStyleCnt="0"/>
      <dgm:spPr/>
    </dgm:pt>
    <dgm:pt modelId="{2DD79FB6-0ECC-48D7-9058-312854DEA97E}" type="pres">
      <dgm:prSet presAssocID="{FEBC3AC4-42E9-40BB-A612-3230956A08BF}" presName="pillar1" presStyleLbl="node1" presStyleIdx="0" presStyleCnt="3">
        <dgm:presLayoutVars>
          <dgm:bulletEnabled val="1"/>
        </dgm:presLayoutVars>
      </dgm:prSet>
      <dgm:spPr/>
      <dgm:t>
        <a:bodyPr/>
        <a:lstStyle/>
        <a:p>
          <a:endParaRPr lang="en-ZA"/>
        </a:p>
      </dgm:t>
    </dgm:pt>
    <dgm:pt modelId="{5EDE3119-F977-4F81-B255-9026865DE828}" type="pres">
      <dgm:prSet presAssocID="{110377BE-CD26-4E38-8254-DEAEF4BEF652}" presName="pillarX" presStyleLbl="node1" presStyleIdx="1" presStyleCnt="3">
        <dgm:presLayoutVars>
          <dgm:bulletEnabled val="1"/>
        </dgm:presLayoutVars>
      </dgm:prSet>
      <dgm:spPr/>
      <dgm:t>
        <a:bodyPr/>
        <a:lstStyle/>
        <a:p>
          <a:endParaRPr lang="en-ZA"/>
        </a:p>
      </dgm:t>
    </dgm:pt>
    <dgm:pt modelId="{B3CF915E-227F-4AE3-B2F4-2FEDAB51656B}" type="pres">
      <dgm:prSet presAssocID="{FA413D7D-B181-4CD0-9C14-C60DA0B55B3D}" presName="pillarX" presStyleLbl="node1" presStyleIdx="2" presStyleCnt="3">
        <dgm:presLayoutVars>
          <dgm:bulletEnabled val="1"/>
        </dgm:presLayoutVars>
      </dgm:prSet>
      <dgm:spPr/>
      <dgm:t>
        <a:bodyPr/>
        <a:lstStyle/>
        <a:p>
          <a:endParaRPr lang="en-ZA"/>
        </a:p>
      </dgm:t>
    </dgm:pt>
    <dgm:pt modelId="{E56AA9D3-258E-44E2-828C-B8BDB127481B}" type="pres">
      <dgm:prSet presAssocID="{FEBC3AC4-42E9-40BB-A612-3230956A08BF}" presName="base" presStyleLbl="dkBgShp" presStyleIdx="1" presStyleCnt="2"/>
      <dgm:spPr>
        <a:solidFill>
          <a:schemeClr val="bg1">
            <a:lumMod val="6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pt>
  </dgm:ptLst>
  <dgm:cxnLst>
    <dgm:cxn modelId="{85D46C08-D120-496E-8D2B-5CB752E87B36}" srcId="{FEBC3AC4-42E9-40BB-A612-3230956A08BF}" destId="{FA413D7D-B181-4CD0-9C14-C60DA0B55B3D}" srcOrd="2" destOrd="0" parTransId="{103D4378-AD43-4025-96D7-42DE1B372996}" sibTransId="{E3EE955C-30EF-4BC6-87E7-62E77DA03A2A}"/>
    <dgm:cxn modelId="{D182B0B6-EC81-4E2E-83C4-621A65AEBAA3}" type="presOf" srcId="{110377BE-CD26-4E38-8254-DEAEF4BEF652}" destId="{5EDE3119-F977-4F81-B255-9026865DE828}" srcOrd="0" destOrd="0" presId="urn:microsoft.com/office/officeart/2005/8/layout/hList3"/>
    <dgm:cxn modelId="{18520A4F-D6C2-4972-B9B8-40678E9D7257}" type="presOf" srcId="{F52931D3-DDC0-4292-B18D-DE5D6E48FA51}" destId="{2DD79FB6-0ECC-48D7-9058-312854DEA97E}" srcOrd="0" destOrd="0" presId="urn:microsoft.com/office/officeart/2005/8/layout/hList3"/>
    <dgm:cxn modelId="{9E24B47E-7370-439A-A842-E0DA619C9968}" srcId="{FEBC3AC4-42E9-40BB-A612-3230956A08BF}" destId="{F52931D3-DDC0-4292-B18D-DE5D6E48FA51}" srcOrd="0" destOrd="0" parTransId="{4629A2D7-D95C-4D60-9FCF-A8AC61A00AE1}" sibTransId="{A6A62067-BC1D-428D-A085-316FFFCC9AB9}"/>
    <dgm:cxn modelId="{A71F2E62-C898-459B-A86C-9B16F9470E2F}" type="presOf" srcId="{5442942E-F013-4BAA-B5D2-7242DD672E4D}" destId="{EF5C0C68-91B8-4FAA-92FE-C6F354CED6F6}" srcOrd="0" destOrd="0" presId="urn:microsoft.com/office/officeart/2005/8/layout/hList3"/>
    <dgm:cxn modelId="{AEA8102B-8906-40AA-9924-B9474DA95F2B}" srcId="{5442942E-F013-4BAA-B5D2-7242DD672E4D}" destId="{FEBC3AC4-42E9-40BB-A612-3230956A08BF}" srcOrd="0" destOrd="0" parTransId="{DB4489D8-C1E7-4E0E-A860-A6683CCC0529}" sibTransId="{CA648949-8032-4C79-A318-5E31DF661A0E}"/>
    <dgm:cxn modelId="{4E36D20D-19CB-4EFE-B352-5F965AE73712}" type="presOf" srcId="{FA413D7D-B181-4CD0-9C14-C60DA0B55B3D}" destId="{B3CF915E-227F-4AE3-B2F4-2FEDAB51656B}" srcOrd="0" destOrd="0" presId="urn:microsoft.com/office/officeart/2005/8/layout/hList3"/>
    <dgm:cxn modelId="{62519E84-FB60-454A-BFD6-846311CD3BBF}" srcId="{FEBC3AC4-42E9-40BB-A612-3230956A08BF}" destId="{110377BE-CD26-4E38-8254-DEAEF4BEF652}" srcOrd="1" destOrd="0" parTransId="{BB54FA7D-A147-4025-8C88-9EC1D0698026}" sibTransId="{59988454-3F2B-4901-BBDB-0736FFDD0E6E}"/>
    <dgm:cxn modelId="{570A5E45-A010-4B4E-9F8C-668BD753C8D4}" type="presOf" srcId="{FEBC3AC4-42E9-40BB-A612-3230956A08BF}" destId="{D400B4BD-E90B-4EB2-ACA5-24901B0EE9CA}" srcOrd="0" destOrd="0" presId="urn:microsoft.com/office/officeart/2005/8/layout/hList3"/>
    <dgm:cxn modelId="{CEFCD4EC-1FA2-4D97-90EF-0516C68EF0C3}" type="presParOf" srcId="{EF5C0C68-91B8-4FAA-92FE-C6F354CED6F6}" destId="{D400B4BD-E90B-4EB2-ACA5-24901B0EE9CA}" srcOrd="0" destOrd="0" presId="urn:microsoft.com/office/officeart/2005/8/layout/hList3"/>
    <dgm:cxn modelId="{94DE95DF-C6DC-4927-9903-47FFD2B46A02}" type="presParOf" srcId="{EF5C0C68-91B8-4FAA-92FE-C6F354CED6F6}" destId="{F4987C9D-D358-4870-AA62-B4E060EA4392}" srcOrd="1" destOrd="0" presId="urn:microsoft.com/office/officeart/2005/8/layout/hList3"/>
    <dgm:cxn modelId="{0A56BF12-1823-4C4A-A9D5-A92B6A0C45AB}" type="presParOf" srcId="{F4987C9D-D358-4870-AA62-B4E060EA4392}" destId="{2DD79FB6-0ECC-48D7-9058-312854DEA97E}" srcOrd="0" destOrd="0" presId="urn:microsoft.com/office/officeart/2005/8/layout/hList3"/>
    <dgm:cxn modelId="{44098636-B2B6-4CE7-BE69-02C811FA0185}" type="presParOf" srcId="{F4987C9D-D358-4870-AA62-B4E060EA4392}" destId="{5EDE3119-F977-4F81-B255-9026865DE828}" srcOrd="1" destOrd="0" presId="urn:microsoft.com/office/officeart/2005/8/layout/hList3"/>
    <dgm:cxn modelId="{253735D9-E7AF-43A6-88FD-5161DFE6F456}" type="presParOf" srcId="{F4987C9D-D358-4870-AA62-B4E060EA4392}" destId="{B3CF915E-227F-4AE3-B2F4-2FEDAB51656B}" srcOrd="2" destOrd="0" presId="urn:microsoft.com/office/officeart/2005/8/layout/hList3"/>
    <dgm:cxn modelId="{175177FC-4C72-420B-9948-5894724BEFD6}" type="presParOf" srcId="{EF5C0C68-91B8-4FAA-92FE-C6F354CED6F6}" destId="{E56AA9D3-258E-44E2-828C-B8BDB127481B}"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49CA6C5-1BAB-45F6-82D6-AE3768434234}" type="doc">
      <dgm:prSet loTypeId="urn:microsoft.com/office/officeart/2005/8/layout/hList3" loCatId="list" qsTypeId="urn:microsoft.com/office/officeart/2005/8/quickstyle/simple1" qsCatId="simple" csTypeId="urn:microsoft.com/office/officeart/2005/8/colors/accent4_2" csCatId="accent4" phldr="1"/>
      <dgm:spPr/>
      <dgm:t>
        <a:bodyPr/>
        <a:lstStyle/>
        <a:p>
          <a:endParaRPr lang="en-ZA"/>
        </a:p>
      </dgm:t>
    </dgm:pt>
    <dgm:pt modelId="{30932204-6BB1-45D4-9031-110F8CB63957}">
      <dgm:prSet phldrT="[Text]" custT="1"/>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n-ZA" sz="2000" b="1" dirty="0" smtClean="0"/>
            <a:t>Fraud scheme 1</a:t>
          </a:r>
          <a:endParaRPr lang="en-ZA" sz="2000" b="1" dirty="0"/>
        </a:p>
      </dgm:t>
    </dgm:pt>
    <dgm:pt modelId="{0FDC022B-AE90-45EC-81EB-D94C2148A2FC}" type="parTrans" cxnId="{BC572322-AB89-41A0-BDFB-232E6245318A}">
      <dgm:prSet/>
      <dgm:spPr/>
      <dgm:t>
        <a:bodyPr/>
        <a:lstStyle/>
        <a:p>
          <a:endParaRPr lang="en-ZA"/>
        </a:p>
      </dgm:t>
    </dgm:pt>
    <dgm:pt modelId="{B028C0C0-8C48-4D5B-948F-6010A77F1A53}" type="sibTrans" cxnId="{BC572322-AB89-41A0-BDFB-232E6245318A}">
      <dgm:prSet/>
      <dgm:spPr/>
      <dgm:t>
        <a:bodyPr/>
        <a:lstStyle/>
        <a:p>
          <a:endParaRPr lang="en-ZA"/>
        </a:p>
      </dgm:t>
    </dgm:pt>
    <dgm:pt modelId="{B50BD534-7802-420C-B63E-5021FAA696E2}">
      <dgm:prSet phldrT="[Text]" custT="1"/>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n-ZA" sz="900" b="1" dirty="0" smtClean="0"/>
            <a:t>Characteristics</a:t>
          </a:r>
          <a:endParaRPr lang="en-ZA" sz="900" b="1" dirty="0"/>
        </a:p>
      </dgm:t>
    </dgm:pt>
    <dgm:pt modelId="{2D3562B1-9D84-44FC-917E-E41E969D7CD2}" type="parTrans" cxnId="{A46C5704-9BE6-4105-B02A-10E61B4C2C3C}">
      <dgm:prSet/>
      <dgm:spPr/>
      <dgm:t>
        <a:bodyPr/>
        <a:lstStyle/>
        <a:p>
          <a:endParaRPr lang="en-ZA"/>
        </a:p>
      </dgm:t>
    </dgm:pt>
    <dgm:pt modelId="{E1511D29-63A1-40E5-BF7B-1EE20FFE3E22}" type="sibTrans" cxnId="{A46C5704-9BE6-4105-B02A-10E61B4C2C3C}">
      <dgm:prSet/>
      <dgm:spPr/>
      <dgm:t>
        <a:bodyPr/>
        <a:lstStyle/>
        <a:p>
          <a:endParaRPr lang="en-ZA"/>
        </a:p>
      </dgm:t>
    </dgm:pt>
    <dgm:pt modelId="{A7FE4AD2-6B4A-458F-9A5C-6B3F8C8B2A5C}">
      <dgm:prSet phldrT="[Text]" custT="1"/>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n-ZA" sz="900" b="1" dirty="0" smtClean="0"/>
            <a:t>Fraud indicator</a:t>
          </a:r>
          <a:endParaRPr lang="en-ZA" sz="900" b="1" dirty="0"/>
        </a:p>
      </dgm:t>
    </dgm:pt>
    <dgm:pt modelId="{E491F84C-ACFA-4396-8E87-55A08A691200}" type="parTrans" cxnId="{EC13E1C7-07B5-4AD3-B65B-4F098001A0A7}">
      <dgm:prSet/>
      <dgm:spPr/>
      <dgm:t>
        <a:bodyPr/>
        <a:lstStyle/>
        <a:p>
          <a:endParaRPr lang="en-ZA"/>
        </a:p>
      </dgm:t>
    </dgm:pt>
    <dgm:pt modelId="{D48CF642-7D90-42C9-94C9-098702D9F88B}" type="sibTrans" cxnId="{EC13E1C7-07B5-4AD3-B65B-4F098001A0A7}">
      <dgm:prSet/>
      <dgm:spPr/>
      <dgm:t>
        <a:bodyPr/>
        <a:lstStyle/>
        <a:p>
          <a:endParaRPr lang="en-ZA"/>
        </a:p>
      </dgm:t>
    </dgm:pt>
    <dgm:pt modelId="{35A5DD5B-C0D5-4908-ACD1-E71E5782BE6C}">
      <dgm:prSet phldrT="[Text]" custT="1"/>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n-ZA" sz="900" b="1" dirty="0" smtClean="0"/>
            <a:t>Analytical procedure</a:t>
          </a:r>
          <a:endParaRPr lang="en-ZA" sz="900" b="1" dirty="0"/>
        </a:p>
      </dgm:t>
    </dgm:pt>
    <dgm:pt modelId="{AD5BEA1B-52C7-4C19-98AC-2CEA18B63FD2}" type="parTrans" cxnId="{9886DB14-97BF-484C-83D9-C01B9DC624F5}">
      <dgm:prSet/>
      <dgm:spPr/>
      <dgm:t>
        <a:bodyPr/>
        <a:lstStyle/>
        <a:p>
          <a:endParaRPr lang="en-ZA"/>
        </a:p>
      </dgm:t>
    </dgm:pt>
    <dgm:pt modelId="{B4AC7CCC-B407-4492-8D11-F1316FE43F75}" type="sibTrans" cxnId="{9886DB14-97BF-484C-83D9-C01B9DC624F5}">
      <dgm:prSet/>
      <dgm:spPr/>
      <dgm:t>
        <a:bodyPr/>
        <a:lstStyle/>
        <a:p>
          <a:endParaRPr lang="en-ZA"/>
        </a:p>
      </dgm:t>
    </dgm:pt>
    <dgm:pt modelId="{CBA7DD8E-055B-4997-BDCE-565ACD8B57E9}" type="pres">
      <dgm:prSet presAssocID="{F49CA6C5-1BAB-45F6-82D6-AE3768434234}" presName="composite" presStyleCnt="0">
        <dgm:presLayoutVars>
          <dgm:chMax val="1"/>
          <dgm:dir/>
          <dgm:resizeHandles val="exact"/>
        </dgm:presLayoutVars>
      </dgm:prSet>
      <dgm:spPr/>
      <dgm:t>
        <a:bodyPr/>
        <a:lstStyle/>
        <a:p>
          <a:endParaRPr lang="en-ZA"/>
        </a:p>
      </dgm:t>
    </dgm:pt>
    <dgm:pt modelId="{E9B9CC02-2EC8-4A40-912E-DF9C1C1EA152}" type="pres">
      <dgm:prSet presAssocID="{30932204-6BB1-45D4-9031-110F8CB63957}" presName="roof" presStyleLbl="dkBgShp" presStyleIdx="0" presStyleCnt="2"/>
      <dgm:spPr/>
      <dgm:t>
        <a:bodyPr/>
        <a:lstStyle/>
        <a:p>
          <a:endParaRPr lang="en-ZA"/>
        </a:p>
      </dgm:t>
    </dgm:pt>
    <dgm:pt modelId="{224C780A-FBDC-4FD5-9830-BC6EBC08C8E5}" type="pres">
      <dgm:prSet presAssocID="{30932204-6BB1-45D4-9031-110F8CB63957}" presName="pillars" presStyleCnt="0"/>
      <dgm:spPr/>
      <dgm:t>
        <a:bodyPr/>
        <a:lstStyle/>
        <a:p>
          <a:endParaRPr lang="en-ZA"/>
        </a:p>
      </dgm:t>
    </dgm:pt>
    <dgm:pt modelId="{0F4435F3-916C-4C5D-9F49-CFE645297483}" type="pres">
      <dgm:prSet presAssocID="{30932204-6BB1-45D4-9031-110F8CB63957}" presName="pillar1" presStyleLbl="node1" presStyleIdx="0" presStyleCnt="3">
        <dgm:presLayoutVars>
          <dgm:bulletEnabled val="1"/>
        </dgm:presLayoutVars>
      </dgm:prSet>
      <dgm:spPr/>
      <dgm:t>
        <a:bodyPr/>
        <a:lstStyle/>
        <a:p>
          <a:endParaRPr lang="en-ZA"/>
        </a:p>
      </dgm:t>
    </dgm:pt>
    <dgm:pt modelId="{5F1E0533-4105-4C31-B1C5-9E2B29F9D7DD}" type="pres">
      <dgm:prSet presAssocID="{A7FE4AD2-6B4A-458F-9A5C-6B3F8C8B2A5C}" presName="pillarX" presStyleLbl="node1" presStyleIdx="1" presStyleCnt="3">
        <dgm:presLayoutVars>
          <dgm:bulletEnabled val="1"/>
        </dgm:presLayoutVars>
      </dgm:prSet>
      <dgm:spPr/>
      <dgm:t>
        <a:bodyPr/>
        <a:lstStyle/>
        <a:p>
          <a:endParaRPr lang="en-ZA"/>
        </a:p>
      </dgm:t>
    </dgm:pt>
    <dgm:pt modelId="{8D80085A-1DE0-47F3-85D1-564EA0339FD8}" type="pres">
      <dgm:prSet presAssocID="{35A5DD5B-C0D5-4908-ACD1-E71E5782BE6C}" presName="pillarX" presStyleLbl="node1" presStyleIdx="2" presStyleCnt="3">
        <dgm:presLayoutVars>
          <dgm:bulletEnabled val="1"/>
        </dgm:presLayoutVars>
      </dgm:prSet>
      <dgm:spPr/>
      <dgm:t>
        <a:bodyPr/>
        <a:lstStyle/>
        <a:p>
          <a:endParaRPr lang="en-ZA"/>
        </a:p>
      </dgm:t>
    </dgm:pt>
    <dgm:pt modelId="{874F2BC5-C7DA-4798-BB70-CDC9C50389E5}" type="pres">
      <dgm:prSet presAssocID="{30932204-6BB1-45D4-9031-110F8CB63957}" presName="base" presStyleLbl="dkBgShp" presStyleIdx="1" presStyleCnt="2"/>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endParaRPr lang="en-ZA"/>
        </a:p>
      </dgm:t>
    </dgm:pt>
  </dgm:ptLst>
  <dgm:cxnLst>
    <dgm:cxn modelId="{EC13E1C7-07B5-4AD3-B65B-4F098001A0A7}" srcId="{30932204-6BB1-45D4-9031-110F8CB63957}" destId="{A7FE4AD2-6B4A-458F-9A5C-6B3F8C8B2A5C}" srcOrd="1" destOrd="0" parTransId="{E491F84C-ACFA-4396-8E87-55A08A691200}" sibTransId="{D48CF642-7D90-42C9-94C9-098702D9F88B}"/>
    <dgm:cxn modelId="{9886DB14-97BF-484C-83D9-C01B9DC624F5}" srcId="{30932204-6BB1-45D4-9031-110F8CB63957}" destId="{35A5DD5B-C0D5-4908-ACD1-E71E5782BE6C}" srcOrd="2" destOrd="0" parTransId="{AD5BEA1B-52C7-4C19-98AC-2CEA18B63FD2}" sibTransId="{B4AC7CCC-B407-4492-8D11-F1316FE43F75}"/>
    <dgm:cxn modelId="{A46C5704-9BE6-4105-B02A-10E61B4C2C3C}" srcId="{30932204-6BB1-45D4-9031-110F8CB63957}" destId="{B50BD534-7802-420C-B63E-5021FAA696E2}" srcOrd="0" destOrd="0" parTransId="{2D3562B1-9D84-44FC-917E-E41E969D7CD2}" sibTransId="{E1511D29-63A1-40E5-BF7B-1EE20FFE3E22}"/>
    <dgm:cxn modelId="{31B9F76B-E227-487E-A771-E9412F786C93}" type="presOf" srcId="{A7FE4AD2-6B4A-458F-9A5C-6B3F8C8B2A5C}" destId="{5F1E0533-4105-4C31-B1C5-9E2B29F9D7DD}" srcOrd="0" destOrd="0" presId="urn:microsoft.com/office/officeart/2005/8/layout/hList3"/>
    <dgm:cxn modelId="{D23BA14A-7F22-4857-A4E9-BFEA782CAEAF}" type="presOf" srcId="{35A5DD5B-C0D5-4908-ACD1-E71E5782BE6C}" destId="{8D80085A-1DE0-47F3-85D1-564EA0339FD8}" srcOrd="0" destOrd="0" presId="urn:microsoft.com/office/officeart/2005/8/layout/hList3"/>
    <dgm:cxn modelId="{B4FEE05B-928E-4D01-BA4D-0893F86BEFED}" type="presOf" srcId="{30932204-6BB1-45D4-9031-110F8CB63957}" destId="{E9B9CC02-2EC8-4A40-912E-DF9C1C1EA152}" srcOrd="0" destOrd="0" presId="urn:microsoft.com/office/officeart/2005/8/layout/hList3"/>
    <dgm:cxn modelId="{BF76019D-A56C-4B22-88B2-13A1C9DC9C9C}" type="presOf" srcId="{B50BD534-7802-420C-B63E-5021FAA696E2}" destId="{0F4435F3-916C-4C5D-9F49-CFE645297483}" srcOrd="0" destOrd="0" presId="urn:microsoft.com/office/officeart/2005/8/layout/hList3"/>
    <dgm:cxn modelId="{0DBF90CA-D691-4E1B-A24E-0C839E968A50}" type="presOf" srcId="{F49CA6C5-1BAB-45F6-82D6-AE3768434234}" destId="{CBA7DD8E-055B-4997-BDCE-565ACD8B57E9}" srcOrd="0" destOrd="0" presId="urn:microsoft.com/office/officeart/2005/8/layout/hList3"/>
    <dgm:cxn modelId="{BC572322-AB89-41A0-BDFB-232E6245318A}" srcId="{F49CA6C5-1BAB-45F6-82D6-AE3768434234}" destId="{30932204-6BB1-45D4-9031-110F8CB63957}" srcOrd="0" destOrd="0" parTransId="{0FDC022B-AE90-45EC-81EB-D94C2148A2FC}" sibTransId="{B028C0C0-8C48-4D5B-948F-6010A77F1A53}"/>
    <dgm:cxn modelId="{8EBA912C-2847-4396-B2BD-C80EC53C830A}" type="presParOf" srcId="{CBA7DD8E-055B-4997-BDCE-565ACD8B57E9}" destId="{E9B9CC02-2EC8-4A40-912E-DF9C1C1EA152}" srcOrd="0" destOrd="0" presId="urn:microsoft.com/office/officeart/2005/8/layout/hList3"/>
    <dgm:cxn modelId="{239D71B2-C250-4AD2-BC1C-5CA7F2F6FDA6}" type="presParOf" srcId="{CBA7DD8E-055B-4997-BDCE-565ACD8B57E9}" destId="{224C780A-FBDC-4FD5-9830-BC6EBC08C8E5}" srcOrd="1" destOrd="0" presId="urn:microsoft.com/office/officeart/2005/8/layout/hList3"/>
    <dgm:cxn modelId="{D1D9685D-CCC6-4FC4-9DC0-1FC68170B82C}" type="presParOf" srcId="{224C780A-FBDC-4FD5-9830-BC6EBC08C8E5}" destId="{0F4435F3-916C-4C5D-9F49-CFE645297483}" srcOrd="0" destOrd="0" presId="urn:microsoft.com/office/officeart/2005/8/layout/hList3"/>
    <dgm:cxn modelId="{CCB9B8A2-9923-419B-8BBA-BEF68224EB65}" type="presParOf" srcId="{224C780A-FBDC-4FD5-9830-BC6EBC08C8E5}" destId="{5F1E0533-4105-4C31-B1C5-9E2B29F9D7DD}" srcOrd="1" destOrd="0" presId="urn:microsoft.com/office/officeart/2005/8/layout/hList3"/>
    <dgm:cxn modelId="{D2F14A84-4674-423D-A871-4FA0B9F9B029}" type="presParOf" srcId="{224C780A-FBDC-4FD5-9830-BC6EBC08C8E5}" destId="{8D80085A-1DE0-47F3-85D1-564EA0339FD8}" srcOrd="2" destOrd="0" presId="urn:microsoft.com/office/officeart/2005/8/layout/hList3"/>
    <dgm:cxn modelId="{6498AE2A-7920-4AF5-B4AE-06323A9D3458}" type="presParOf" srcId="{CBA7DD8E-055B-4997-BDCE-565ACD8B57E9}" destId="{874F2BC5-C7DA-4798-BB70-CDC9C50389E5}"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F49CA6C5-1BAB-45F6-82D6-AE3768434234}" type="doc">
      <dgm:prSet loTypeId="urn:microsoft.com/office/officeart/2005/8/layout/hList3" loCatId="list" qsTypeId="urn:microsoft.com/office/officeart/2005/8/quickstyle/simple1" qsCatId="simple" csTypeId="urn:microsoft.com/office/officeart/2005/8/colors/accent1_2" csCatId="accent1" phldr="1"/>
      <dgm:spPr/>
      <dgm:t>
        <a:bodyPr/>
        <a:lstStyle/>
        <a:p>
          <a:endParaRPr lang="en-ZA"/>
        </a:p>
      </dgm:t>
    </dgm:pt>
    <dgm:pt modelId="{30932204-6BB1-45D4-9031-110F8CB63957}">
      <dgm:prSet phldrT="[Text]" custT="1"/>
      <dgm:spPr>
        <a:solidFill>
          <a:srgbClr val="A2C88D"/>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n-ZA" sz="2000" b="1" dirty="0" smtClean="0"/>
            <a:t>Fraud scheme 2</a:t>
          </a:r>
          <a:endParaRPr lang="en-ZA" sz="2000" b="1" dirty="0"/>
        </a:p>
      </dgm:t>
    </dgm:pt>
    <dgm:pt modelId="{0FDC022B-AE90-45EC-81EB-D94C2148A2FC}" type="parTrans" cxnId="{BC572322-AB89-41A0-BDFB-232E6245318A}">
      <dgm:prSet/>
      <dgm:spPr/>
      <dgm:t>
        <a:bodyPr/>
        <a:lstStyle/>
        <a:p>
          <a:endParaRPr lang="en-ZA"/>
        </a:p>
      </dgm:t>
    </dgm:pt>
    <dgm:pt modelId="{B028C0C0-8C48-4D5B-948F-6010A77F1A53}" type="sibTrans" cxnId="{BC572322-AB89-41A0-BDFB-232E6245318A}">
      <dgm:prSet/>
      <dgm:spPr/>
      <dgm:t>
        <a:bodyPr/>
        <a:lstStyle/>
        <a:p>
          <a:endParaRPr lang="en-ZA"/>
        </a:p>
      </dgm:t>
    </dgm:pt>
    <dgm:pt modelId="{B50BD534-7802-420C-B63E-5021FAA696E2}">
      <dgm:prSet phldrT="[Text]" custT="1"/>
      <dgm:spPr>
        <a:solidFill>
          <a:srgbClr val="A2C88D"/>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n-ZA" sz="900" b="1" dirty="0" smtClean="0"/>
            <a:t>Characteristics</a:t>
          </a:r>
          <a:endParaRPr lang="en-ZA" sz="900" b="1" dirty="0"/>
        </a:p>
      </dgm:t>
    </dgm:pt>
    <dgm:pt modelId="{2D3562B1-9D84-44FC-917E-E41E969D7CD2}" type="parTrans" cxnId="{A46C5704-9BE6-4105-B02A-10E61B4C2C3C}">
      <dgm:prSet/>
      <dgm:spPr/>
      <dgm:t>
        <a:bodyPr/>
        <a:lstStyle/>
        <a:p>
          <a:endParaRPr lang="en-ZA"/>
        </a:p>
      </dgm:t>
    </dgm:pt>
    <dgm:pt modelId="{E1511D29-63A1-40E5-BF7B-1EE20FFE3E22}" type="sibTrans" cxnId="{A46C5704-9BE6-4105-B02A-10E61B4C2C3C}">
      <dgm:prSet/>
      <dgm:spPr/>
      <dgm:t>
        <a:bodyPr/>
        <a:lstStyle/>
        <a:p>
          <a:endParaRPr lang="en-ZA"/>
        </a:p>
      </dgm:t>
    </dgm:pt>
    <dgm:pt modelId="{A7FE4AD2-6B4A-458F-9A5C-6B3F8C8B2A5C}">
      <dgm:prSet phldrT="[Text]" custT="1"/>
      <dgm:spPr>
        <a:solidFill>
          <a:srgbClr val="A2C88D"/>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n-ZA" sz="900" b="1" dirty="0" smtClean="0"/>
            <a:t>Fraud indicator</a:t>
          </a:r>
          <a:endParaRPr lang="en-ZA" sz="900" b="1" dirty="0"/>
        </a:p>
      </dgm:t>
    </dgm:pt>
    <dgm:pt modelId="{E491F84C-ACFA-4396-8E87-55A08A691200}" type="parTrans" cxnId="{EC13E1C7-07B5-4AD3-B65B-4F098001A0A7}">
      <dgm:prSet/>
      <dgm:spPr/>
      <dgm:t>
        <a:bodyPr/>
        <a:lstStyle/>
        <a:p>
          <a:endParaRPr lang="en-ZA"/>
        </a:p>
      </dgm:t>
    </dgm:pt>
    <dgm:pt modelId="{D48CF642-7D90-42C9-94C9-098702D9F88B}" type="sibTrans" cxnId="{EC13E1C7-07B5-4AD3-B65B-4F098001A0A7}">
      <dgm:prSet/>
      <dgm:spPr/>
      <dgm:t>
        <a:bodyPr/>
        <a:lstStyle/>
        <a:p>
          <a:endParaRPr lang="en-ZA"/>
        </a:p>
      </dgm:t>
    </dgm:pt>
    <dgm:pt modelId="{35A5DD5B-C0D5-4908-ACD1-E71E5782BE6C}">
      <dgm:prSet phldrT="[Text]" custT="1"/>
      <dgm:spPr>
        <a:solidFill>
          <a:srgbClr val="A2C88D"/>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n-ZA" sz="900" b="1" dirty="0" smtClean="0"/>
            <a:t>Analytical procedure</a:t>
          </a:r>
          <a:endParaRPr lang="en-ZA" sz="900" b="1" dirty="0"/>
        </a:p>
      </dgm:t>
    </dgm:pt>
    <dgm:pt modelId="{AD5BEA1B-52C7-4C19-98AC-2CEA18B63FD2}" type="parTrans" cxnId="{9886DB14-97BF-484C-83D9-C01B9DC624F5}">
      <dgm:prSet/>
      <dgm:spPr/>
      <dgm:t>
        <a:bodyPr/>
        <a:lstStyle/>
        <a:p>
          <a:endParaRPr lang="en-ZA"/>
        </a:p>
      </dgm:t>
    </dgm:pt>
    <dgm:pt modelId="{B4AC7CCC-B407-4492-8D11-F1316FE43F75}" type="sibTrans" cxnId="{9886DB14-97BF-484C-83D9-C01B9DC624F5}">
      <dgm:prSet/>
      <dgm:spPr/>
      <dgm:t>
        <a:bodyPr/>
        <a:lstStyle/>
        <a:p>
          <a:endParaRPr lang="en-ZA"/>
        </a:p>
      </dgm:t>
    </dgm:pt>
    <dgm:pt modelId="{CBA7DD8E-055B-4997-BDCE-565ACD8B57E9}" type="pres">
      <dgm:prSet presAssocID="{F49CA6C5-1BAB-45F6-82D6-AE3768434234}" presName="composite" presStyleCnt="0">
        <dgm:presLayoutVars>
          <dgm:chMax val="1"/>
          <dgm:dir/>
          <dgm:resizeHandles val="exact"/>
        </dgm:presLayoutVars>
      </dgm:prSet>
      <dgm:spPr/>
      <dgm:t>
        <a:bodyPr/>
        <a:lstStyle/>
        <a:p>
          <a:endParaRPr lang="en-ZA"/>
        </a:p>
      </dgm:t>
    </dgm:pt>
    <dgm:pt modelId="{E9B9CC02-2EC8-4A40-912E-DF9C1C1EA152}" type="pres">
      <dgm:prSet presAssocID="{30932204-6BB1-45D4-9031-110F8CB63957}" presName="roof" presStyleLbl="dkBgShp" presStyleIdx="0" presStyleCnt="2" custLinFactNeighborY="0"/>
      <dgm:spPr/>
      <dgm:t>
        <a:bodyPr/>
        <a:lstStyle/>
        <a:p>
          <a:endParaRPr lang="en-ZA"/>
        </a:p>
      </dgm:t>
    </dgm:pt>
    <dgm:pt modelId="{224C780A-FBDC-4FD5-9830-BC6EBC08C8E5}" type="pres">
      <dgm:prSet presAssocID="{30932204-6BB1-45D4-9031-110F8CB63957}" presName="pillars" presStyleCnt="0"/>
      <dgm:spPr/>
    </dgm:pt>
    <dgm:pt modelId="{0F4435F3-916C-4C5D-9F49-CFE645297483}" type="pres">
      <dgm:prSet presAssocID="{30932204-6BB1-45D4-9031-110F8CB63957}" presName="pillar1" presStyleLbl="node1" presStyleIdx="0" presStyleCnt="3">
        <dgm:presLayoutVars>
          <dgm:bulletEnabled val="1"/>
        </dgm:presLayoutVars>
      </dgm:prSet>
      <dgm:spPr/>
      <dgm:t>
        <a:bodyPr/>
        <a:lstStyle/>
        <a:p>
          <a:endParaRPr lang="en-ZA"/>
        </a:p>
      </dgm:t>
    </dgm:pt>
    <dgm:pt modelId="{5F1E0533-4105-4C31-B1C5-9E2B29F9D7DD}" type="pres">
      <dgm:prSet presAssocID="{A7FE4AD2-6B4A-458F-9A5C-6B3F8C8B2A5C}" presName="pillarX" presStyleLbl="node1" presStyleIdx="1" presStyleCnt="3">
        <dgm:presLayoutVars>
          <dgm:bulletEnabled val="1"/>
        </dgm:presLayoutVars>
      </dgm:prSet>
      <dgm:spPr/>
      <dgm:t>
        <a:bodyPr/>
        <a:lstStyle/>
        <a:p>
          <a:endParaRPr lang="en-ZA"/>
        </a:p>
      </dgm:t>
    </dgm:pt>
    <dgm:pt modelId="{8D80085A-1DE0-47F3-85D1-564EA0339FD8}" type="pres">
      <dgm:prSet presAssocID="{35A5DD5B-C0D5-4908-ACD1-E71E5782BE6C}" presName="pillarX" presStyleLbl="node1" presStyleIdx="2" presStyleCnt="3">
        <dgm:presLayoutVars>
          <dgm:bulletEnabled val="1"/>
        </dgm:presLayoutVars>
      </dgm:prSet>
      <dgm:spPr/>
      <dgm:t>
        <a:bodyPr/>
        <a:lstStyle/>
        <a:p>
          <a:endParaRPr lang="en-ZA"/>
        </a:p>
      </dgm:t>
    </dgm:pt>
    <dgm:pt modelId="{874F2BC5-C7DA-4798-BB70-CDC9C50389E5}" type="pres">
      <dgm:prSet presAssocID="{30932204-6BB1-45D4-9031-110F8CB63957}" presName="base" presStyleLbl="dkBgShp" presStyleIdx="1" presStyleCnt="2"/>
      <dgm:spPr>
        <a:solidFill>
          <a:srgbClr val="A2C88D"/>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endParaRPr lang="en-ZA"/>
        </a:p>
      </dgm:t>
    </dgm:pt>
  </dgm:ptLst>
  <dgm:cxnLst>
    <dgm:cxn modelId="{C893ECD0-DAAC-4CCA-8B4D-2C51EB7DCADF}" type="presOf" srcId="{30932204-6BB1-45D4-9031-110F8CB63957}" destId="{E9B9CC02-2EC8-4A40-912E-DF9C1C1EA152}" srcOrd="0" destOrd="0" presId="urn:microsoft.com/office/officeart/2005/8/layout/hList3"/>
    <dgm:cxn modelId="{EC13E1C7-07B5-4AD3-B65B-4F098001A0A7}" srcId="{30932204-6BB1-45D4-9031-110F8CB63957}" destId="{A7FE4AD2-6B4A-458F-9A5C-6B3F8C8B2A5C}" srcOrd="1" destOrd="0" parTransId="{E491F84C-ACFA-4396-8E87-55A08A691200}" sibTransId="{D48CF642-7D90-42C9-94C9-098702D9F88B}"/>
    <dgm:cxn modelId="{9886DB14-97BF-484C-83D9-C01B9DC624F5}" srcId="{30932204-6BB1-45D4-9031-110F8CB63957}" destId="{35A5DD5B-C0D5-4908-ACD1-E71E5782BE6C}" srcOrd="2" destOrd="0" parTransId="{AD5BEA1B-52C7-4C19-98AC-2CEA18B63FD2}" sibTransId="{B4AC7CCC-B407-4492-8D11-F1316FE43F75}"/>
    <dgm:cxn modelId="{A46C5704-9BE6-4105-B02A-10E61B4C2C3C}" srcId="{30932204-6BB1-45D4-9031-110F8CB63957}" destId="{B50BD534-7802-420C-B63E-5021FAA696E2}" srcOrd="0" destOrd="0" parTransId="{2D3562B1-9D84-44FC-917E-E41E969D7CD2}" sibTransId="{E1511D29-63A1-40E5-BF7B-1EE20FFE3E22}"/>
    <dgm:cxn modelId="{2D1767B6-152F-4292-8279-AEDE75822711}" type="presOf" srcId="{A7FE4AD2-6B4A-458F-9A5C-6B3F8C8B2A5C}" destId="{5F1E0533-4105-4C31-B1C5-9E2B29F9D7DD}" srcOrd="0" destOrd="0" presId="urn:microsoft.com/office/officeart/2005/8/layout/hList3"/>
    <dgm:cxn modelId="{88536F0A-6874-4739-A6A8-0C5B40727300}" type="presOf" srcId="{35A5DD5B-C0D5-4908-ACD1-E71E5782BE6C}" destId="{8D80085A-1DE0-47F3-85D1-564EA0339FD8}" srcOrd="0" destOrd="0" presId="urn:microsoft.com/office/officeart/2005/8/layout/hList3"/>
    <dgm:cxn modelId="{A280C5BD-C64C-40CA-8F07-3D498222E281}" type="presOf" srcId="{F49CA6C5-1BAB-45F6-82D6-AE3768434234}" destId="{CBA7DD8E-055B-4997-BDCE-565ACD8B57E9}" srcOrd="0" destOrd="0" presId="urn:microsoft.com/office/officeart/2005/8/layout/hList3"/>
    <dgm:cxn modelId="{BC572322-AB89-41A0-BDFB-232E6245318A}" srcId="{F49CA6C5-1BAB-45F6-82D6-AE3768434234}" destId="{30932204-6BB1-45D4-9031-110F8CB63957}" srcOrd="0" destOrd="0" parTransId="{0FDC022B-AE90-45EC-81EB-D94C2148A2FC}" sibTransId="{B028C0C0-8C48-4D5B-948F-6010A77F1A53}"/>
    <dgm:cxn modelId="{FFC0BD93-8C40-4536-9017-0251C96FC24B}" type="presOf" srcId="{B50BD534-7802-420C-B63E-5021FAA696E2}" destId="{0F4435F3-916C-4C5D-9F49-CFE645297483}" srcOrd="0" destOrd="0" presId="urn:microsoft.com/office/officeart/2005/8/layout/hList3"/>
    <dgm:cxn modelId="{9ED5FD43-17BD-415B-9C43-DC4F72064D40}" type="presParOf" srcId="{CBA7DD8E-055B-4997-BDCE-565ACD8B57E9}" destId="{E9B9CC02-2EC8-4A40-912E-DF9C1C1EA152}" srcOrd="0" destOrd="0" presId="urn:microsoft.com/office/officeart/2005/8/layout/hList3"/>
    <dgm:cxn modelId="{6B0A9305-1481-43EE-B17F-3F5DA5C6C958}" type="presParOf" srcId="{CBA7DD8E-055B-4997-BDCE-565ACD8B57E9}" destId="{224C780A-FBDC-4FD5-9830-BC6EBC08C8E5}" srcOrd="1" destOrd="0" presId="urn:microsoft.com/office/officeart/2005/8/layout/hList3"/>
    <dgm:cxn modelId="{6B783206-C86D-4B45-82AE-05320031753B}" type="presParOf" srcId="{224C780A-FBDC-4FD5-9830-BC6EBC08C8E5}" destId="{0F4435F3-916C-4C5D-9F49-CFE645297483}" srcOrd="0" destOrd="0" presId="urn:microsoft.com/office/officeart/2005/8/layout/hList3"/>
    <dgm:cxn modelId="{962E56FC-CBCC-494A-909D-F74FBE028C0E}" type="presParOf" srcId="{224C780A-FBDC-4FD5-9830-BC6EBC08C8E5}" destId="{5F1E0533-4105-4C31-B1C5-9E2B29F9D7DD}" srcOrd="1" destOrd="0" presId="urn:microsoft.com/office/officeart/2005/8/layout/hList3"/>
    <dgm:cxn modelId="{FA495031-8A39-44D9-BC06-DC10DD85BE58}" type="presParOf" srcId="{224C780A-FBDC-4FD5-9830-BC6EBC08C8E5}" destId="{8D80085A-1DE0-47F3-85D1-564EA0339FD8}" srcOrd="2" destOrd="0" presId="urn:microsoft.com/office/officeart/2005/8/layout/hList3"/>
    <dgm:cxn modelId="{AD0FFA59-320A-46CB-8270-153F0D0896C9}" type="presParOf" srcId="{CBA7DD8E-055B-4997-BDCE-565ACD8B57E9}" destId="{874F2BC5-C7DA-4798-BB70-CDC9C50389E5}" srcOrd="2" destOrd="0" presId="urn:microsoft.com/office/officeart/2005/8/layout/hList3"/>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F49CA6C5-1BAB-45F6-82D6-AE3768434234}" type="doc">
      <dgm:prSet loTypeId="urn:microsoft.com/office/officeart/2005/8/layout/hList3" loCatId="list" qsTypeId="urn:microsoft.com/office/officeart/2005/8/quickstyle/simple1" qsCatId="simple" csTypeId="urn:microsoft.com/office/officeart/2005/8/colors/accent1_2" csCatId="accent1" phldr="1"/>
      <dgm:spPr/>
      <dgm:t>
        <a:bodyPr/>
        <a:lstStyle/>
        <a:p>
          <a:endParaRPr lang="en-ZA"/>
        </a:p>
      </dgm:t>
    </dgm:pt>
    <dgm:pt modelId="{30932204-6BB1-45D4-9031-110F8CB63957}">
      <dgm:prSet phldrT="[Text]" custT="1"/>
      <dgm:spPr>
        <a:solidFill>
          <a:schemeClr val="bg1">
            <a:lumMod val="6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n-ZA" sz="2000" b="1" dirty="0" smtClean="0"/>
            <a:t>Proactive analytics</a:t>
          </a:r>
          <a:endParaRPr lang="en-ZA" sz="2000" b="1" dirty="0"/>
        </a:p>
      </dgm:t>
    </dgm:pt>
    <dgm:pt modelId="{0FDC022B-AE90-45EC-81EB-D94C2148A2FC}" type="parTrans" cxnId="{BC572322-AB89-41A0-BDFB-232E6245318A}">
      <dgm:prSet/>
      <dgm:spPr/>
      <dgm:t>
        <a:bodyPr/>
        <a:lstStyle/>
        <a:p>
          <a:endParaRPr lang="en-ZA"/>
        </a:p>
      </dgm:t>
    </dgm:pt>
    <dgm:pt modelId="{B028C0C0-8C48-4D5B-948F-6010A77F1A53}" type="sibTrans" cxnId="{BC572322-AB89-41A0-BDFB-232E6245318A}">
      <dgm:prSet/>
      <dgm:spPr/>
      <dgm:t>
        <a:bodyPr/>
        <a:lstStyle/>
        <a:p>
          <a:endParaRPr lang="en-ZA"/>
        </a:p>
      </dgm:t>
    </dgm:pt>
    <dgm:pt modelId="{B50BD534-7802-420C-B63E-5021FAA696E2}">
      <dgm:prSet phldrT="[Text]" custT="1"/>
      <dgm:spPr>
        <a:solidFill>
          <a:schemeClr val="bg1">
            <a:lumMod val="6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n-ZA" sz="900" b="1" dirty="0" smtClean="0"/>
            <a:t>ISA240</a:t>
          </a:r>
          <a:endParaRPr lang="en-ZA" sz="900" b="1" dirty="0"/>
        </a:p>
      </dgm:t>
    </dgm:pt>
    <dgm:pt modelId="{2D3562B1-9D84-44FC-917E-E41E969D7CD2}" type="parTrans" cxnId="{A46C5704-9BE6-4105-B02A-10E61B4C2C3C}">
      <dgm:prSet/>
      <dgm:spPr/>
      <dgm:t>
        <a:bodyPr/>
        <a:lstStyle/>
        <a:p>
          <a:endParaRPr lang="en-ZA"/>
        </a:p>
      </dgm:t>
    </dgm:pt>
    <dgm:pt modelId="{E1511D29-63A1-40E5-BF7B-1EE20FFE3E22}" type="sibTrans" cxnId="{A46C5704-9BE6-4105-B02A-10E61B4C2C3C}">
      <dgm:prSet/>
      <dgm:spPr/>
      <dgm:t>
        <a:bodyPr/>
        <a:lstStyle/>
        <a:p>
          <a:endParaRPr lang="en-ZA"/>
        </a:p>
      </dgm:t>
    </dgm:pt>
    <dgm:pt modelId="{A7FE4AD2-6B4A-458F-9A5C-6B3F8C8B2A5C}">
      <dgm:prSet phldrT="[Text]" custT="1"/>
      <dgm:spPr>
        <a:solidFill>
          <a:schemeClr val="bg1">
            <a:lumMod val="6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n-ZA" sz="900" b="1" dirty="0" smtClean="0"/>
            <a:t>Fraud indicator</a:t>
          </a:r>
          <a:endParaRPr lang="en-ZA" sz="900" b="1" dirty="0"/>
        </a:p>
      </dgm:t>
    </dgm:pt>
    <dgm:pt modelId="{E491F84C-ACFA-4396-8E87-55A08A691200}" type="parTrans" cxnId="{EC13E1C7-07B5-4AD3-B65B-4F098001A0A7}">
      <dgm:prSet/>
      <dgm:spPr/>
      <dgm:t>
        <a:bodyPr/>
        <a:lstStyle/>
        <a:p>
          <a:endParaRPr lang="en-ZA"/>
        </a:p>
      </dgm:t>
    </dgm:pt>
    <dgm:pt modelId="{D48CF642-7D90-42C9-94C9-098702D9F88B}" type="sibTrans" cxnId="{EC13E1C7-07B5-4AD3-B65B-4F098001A0A7}">
      <dgm:prSet/>
      <dgm:spPr/>
      <dgm:t>
        <a:bodyPr/>
        <a:lstStyle/>
        <a:p>
          <a:endParaRPr lang="en-ZA"/>
        </a:p>
      </dgm:t>
    </dgm:pt>
    <dgm:pt modelId="{35A5DD5B-C0D5-4908-ACD1-E71E5782BE6C}">
      <dgm:prSet phldrT="[Text]" custT="1"/>
      <dgm:spPr>
        <a:solidFill>
          <a:schemeClr val="bg1">
            <a:lumMod val="6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n-ZA" sz="900" b="1" dirty="0" smtClean="0"/>
            <a:t>Analytical procedure</a:t>
          </a:r>
          <a:endParaRPr lang="en-ZA" sz="900" b="1" dirty="0"/>
        </a:p>
      </dgm:t>
    </dgm:pt>
    <dgm:pt modelId="{AD5BEA1B-52C7-4C19-98AC-2CEA18B63FD2}" type="parTrans" cxnId="{9886DB14-97BF-484C-83D9-C01B9DC624F5}">
      <dgm:prSet/>
      <dgm:spPr/>
      <dgm:t>
        <a:bodyPr/>
        <a:lstStyle/>
        <a:p>
          <a:endParaRPr lang="en-ZA"/>
        </a:p>
      </dgm:t>
    </dgm:pt>
    <dgm:pt modelId="{B4AC7CCC-B407-4492-8D11-F1316FE43F75}" type="sibTrans" cxnId="{9886DB14-97BF-484C-83D9-C01B9DC624F5}">
      <dgm:prSet/>
      <dgm:spPr/>
      <dgm:t>
        <a:bodyPr/>
        <a:lstStyle/>
        <a:p>
          <a:endParaRPr lang="en-ZA"/>
        </a:p>
      </dgm:t>
    </dgm:pt>
    <dgm:pt modelId="{CBA7DD8E-055B-4997-BDCE-565ACD8B57E9}" type="pres">
      <dgm:prSet presAssocID="{F49CA6C5-1BAB-45F6-82D6-AE3768434234}" presName="composite" presStyleCnt="0">
        <dgm:presLayoutVars>
          <dgm:chMax val="1"/>
          <dgm:dir/>
          <dgm:resizeHandles val="exact"/>
        </dgm:presLayoutVars>
      </dgm:prSet>
      <dgm:spPr/>
      <dgm:t>
        <a:bodyPr/>
        <a:lstStyle/>
        <a:p>
          <a:endParaRPr lang="en-ZA"/>
        </a:p>
      </dgm:t>
    </dgm:pt>
    <dgm:pt modelId="{E9B9CC02-2EC8-4A40-912E-DF9C1C1EA152}" type="pres">
      <dgm:prSet presAssocID="{30932204-6BB1-45D4-9031-110F8CB63957}" presName="roof" presStyleLbl="dkBgShp" presStyleIdx="0" presStyleCnt="2"/>
      <dgm:spPr/>
      <dgm:t>
        <a:bodyPr/>
        <a:lstStyle/>
        <a:p>
          <a:endParaRPr lang="en-ZA"/>
        </a:p>
      </dgm:t>
    </dgm:pt>
    <dgm:pt modelId="{224C780A-FBDC-4FD5-9830-BC6EBC08C8E5}" type="pres">
      <dgm:prSet presAssocID="{30932204-6BB1-45D4-9031-110F8CB63957}" presName="pillars" presStyleCnt="0"/>
      <dgm:spPr/>
    </dgm:pt>
    <dgm:pt modelId="{0F4435F3-916C-4C5D-9F49-CFE645297483}" type="pres">
      <dgm:prSet presAssocID="{30932204-6BB1-45D4-9031-110F8CB63957}" presName="pillar1" presStyleLbl="node1" presStyleIdx="0" presStyleCnt="3">
        <dgm:presLayoutVars>
          <dgm:bulletEnabled val="1"/>
        </dgm:presLayoutVars>
      </dgm:prSet>
      <dgm:spPr/>
      <dgm:t>
        <a:bodyPr/>
        <a:lstStyle/>
        <a:p>
          <a:endParaRPr lang="en-ZA"/>
        </a:p>
      </dgm:t>
    </dgm:pt>
    <dgm:pt modelId="{5F1E0533-4105-4C31-B1C5-9E2B29F9D7DD}" type="pres">
      <dgm:prSet presAssocID="{A7FE4AD2-6B4A-458F-9A5C-6B3F8C8B2A5C}" presName="pillarX" presStyleLbl="node1" presStyleIdx="1" presStyleCnt="3">
        <dgm:presLayoutVars>
          <dgm:bulletEnabled val="1"/>
        </dgm:presLayoutVars>
      </dgm:prSet>
      <dgm:spPr/>
      <dgm:t>
        <a:bodyPr/>
        <a:lstStyle/>
        <a:p>
          <a:endParaRPr lang="en-ZA"/>
        </a:p>
      </dgm:t>
    </dgm:pt>
    <dgm:pt modelId="{8D80085A-1DE0-47F3-85D1-564EA0339FD8}" type="pres">
      <dgm:prSet presAssocID="{35A5DD5B-C0D5-4908-ACD1-E71E5782BE6C}" presName="pillarX" presStyleLbl="node1" presStyleIdx="2" presStyleCnt="3">
        <dgm:presLayoutVars>
          <dgm:bulletEnabled val="1"/>
        </dgm:presLayoutVars>
      </dgm:prSet>
      <dgm:spPr/>
      <dgm:t>
        <a:bodyPr/>
        <a:lstStyle/>
        <a:p>
          <a:endParaRPr lang="en-ZA"/>
        </a:p>
      </dgm:t>
    </dgm:pt>
    <dgm:pt modelId="{874F2BC5-C7DA-4798-BB70-CDC9C50389E5}" type="pres">
      <dgm:prSet presAssocID="{30932204-6BB1-45D4-9031-110F8CB63957}" presName="base" presStyleLbl="dkBgShp" presStyleIdx="1" presStyleCnt="2"/>
      <dgm:spPr>
        <a:solidFill>
          <a:schemeClr val="bg1">
            <a:lumMod val="6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endParaRPr lang="en-ZA"/>
        </a:p>
      </dgm:t>
    </dgm:pt>
  </dgm:ptLst>
  <dgm:cxnLst>
    <dgm:cxn modelId="{62047FE4-3377-493B-8DC7-949F34BE98C9}" type="presOf" srcId="{F49CA6C5-1BAB-45F6-82D6-AE3768434234}" destId="{CBA7DD8E-055B-4997-BDCE-565ACD8B57E9}" srcOrd="0" destOrd="0" presId="urn:microsoft.com/office/officeart/2005/8/layout/hList3"/>
    <dgm:cxn modelId="{95F9CC71-D4B4-4EA3-AAE1-4410F1CE2879}" type="presOf" srcId="{A7FE4AD2-6B4A-458F-9A5C-6B3F8C8B2A5C}" destId="{5F1E0533-4105-4C31-B1C5-9E2B29F9D7DD}" srcOrd="0" destOrd="0" presId="urn:microsoft.com/office/officeart/2005/8/layout/hList3"/>
    <dgm:cxn modelId="{198867D8-4C65-4CEE-A2CB-E0BC5F7A44F3}" type="presOf" srcId="{B50BD534-7802-420C-B63E-5021FAA696E2}" destId="{0F4435F3-916C-4C5D-9F49-CFE645297483}" srcOrd="0" destOrd="0" presId="urn:microsoft.com/office/officeart/2005/8/layout/hList3"/>
    <dgm:cxn modelId="{EC13E1C7-07B5-4AD3-B65B-4F098001A0A7}" srcId="{30932204-6BB1-45D4-9031-110F8CB63957}" destId="{A7FE4AD2-6B4A-458F-9A5C-6B3F8C8B2A5C}" srcOrd="1" destOrd="0" parTransId="{E491F84C-ACFA-4396-8E87-55A08A691200}" sibTransId="{D48CF642-7D90-42C9-94C9-098702D9F88B}"/>
    <dgm:cxn modelId="{11652413-D1B2-4F0F-889A-86CA9F5EA90F}" type="presOf" srcId="{35A5DD5B-C0D5-4908-ACD1-E71E5782BE6C}" destId="{8D80085A-1DE0-47F3-85D1-564EA0339FD8}" srcOrd="0" destOrd="0" presId="urn:microsoft.com/office/officeart/2005/8/layout/hList3"/>
    <dgm:cxn modelId="{9886DB14-97BF-484C-83D9-C01B9DC624F5}" srcId="{30932204-6BB1-45D4-9031-110F8CB63957}" destId="{35A5DD5B-C0D5-4908-ACD1-E71E5782BE6C}" srcOrd="2" destOrd="0" parTransId="{AD5BEA1B-52C7-4C19-98AC-2CEA18B63FD2}" sibTransId="{B4AC7CCC-B407-4492-8D11-F1316FE43F75}"/>
    <dgm:cxn modelId="{A46C5704-9BE6-4105-B02A-10E61B4C2C3C}" srcId="{30932204-6BB1-45D4-9031-110F8CB63957}" destId="{B50BD534-7802-420C-B63E-5021FAA696E2}" srcOrd="0" destOrd="0" parTransId="{2D3562B1-9D84-44FC-917E-E41E969D7CD2}" sibTransId="{E1511D29-63A1-40E5-BF7B-1EE20FFE3E22}"/>
    <dgm:cxn modelId="{BC572322-AB89-41A0-BDFB-232E6245318A}" srcId="{F49CA6C5-1BAB-45F6-82D6-AE3768434234}" destId="{30932204-6BB1-45D4-9031-110F8CB63957}" srcOrd="0" destOrd="0" parTransId="{0FDC022B-AE90-45EC-81EB-D94C2148A2FC}" sibTransId="{B028C0C0-8C48-4D5B-948F-6010A77F1A53}"/>
    <dgm:cxn modelId="{5107E011-15FA-4CED-B6B8-06A541AC3AEA}" type="presOf" srcId="{30932204-6BB1-45D4-9031-110F8CB63957}" destId="{E9B9CC02-2EC8-4A40-912E-DF9C1C1EA152}" srcOrd="0" destOrd="0" presId="urn:microsoft.com/office/officeart/2005/8/layout/hList3"/>
    <dgm:cxn modelId="{F6D199B5-1F76-4670-A1AB-3E3AC369792D}" type="presParOf" srcId="{CBA7DD8E-055B-4997-BDCE-565ACD8B57E9}" destId="{E9B9CC02-2EC8-4A40-912E-DF9C1C1EA152}" srcOrd="0" destOrd="0" presId="urn:microsoft.com/office/officeart/2005/8/layout/hList3"/>
    <dgm:cxn modelId="{4DA52DCB-D37F-490B-B792-134ECE7A29EC}" type="presParOf" srcId="{CBA7DD8E-055B-4997-BDCE-565ACD8B57E9}" destId="{224C780A-FBDC-4FD5-9830-BC6EBC08C8E5}" srcOrd="1" destOrd="0" presId="urn:microsoft.com/office/officeart/2005/8/layout/hList3"/>
    <dgm:cxn modelId="{9CE04A55-EBDC-470A-A3A1-F29E0D207C64}" type="presParOf" srcId="{224C780A-FBDC-4FD5-9830-BC6EBC08C8E5}" destId="{0F4435F3-916C-4C5D-9F49-CFE645297483}" srcOrd="0" destOrd="0" presId="urn:microsoft.com/office/officeart/2005/8/layout/hList3"/>
    <dgm:cxn modelId="{609267BF-C716-46AF-BD66-C56AAF03F659}" type="presParOf" srcId="{224C780A-FBDC-4FD5-9830-BC6EBC08C8E5}" destId="{5F1E0533-4105-4C31-B1C5-9E2B29F9D7DD}" srcOrd="1" destOrd="0" presId="urn:microsoft.com/office/officeart/2005/8/layout/hList3"/>
    <dgm:cxn modelId="{DB502DE7-AEB2-40E2-9862-532B48E9FB6C}" type="presParOf" srcId="{224C780A-FBDC-4FD5-9830-BC6EBC08C8E5}" destId="{8D80085A-1DE0-47F3-85D1-564EA0339FD8}" srcOrd="2" destOrd="0" presId="urn:microsoft.com/office/officeart/2005/8/layout/hList3"/>
    <dgm:cxn modelId="{585ACE0C-3A25-4513-840B-9ED7265CFFAD}" type="presParOf" srcId="{CBA7DD8E-055B-4997-BDCE-565ACD8B57E9}" destId="{874F2BC5-C7DA-4798-BB70-CDC9C50389E5}" srcOrd="2" destOrd="0" presId="urn:microsoft.com/office/officeart/2005/8/layout/hList3"/>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B1497C1-E8EE-4A73-83DB-A7DF3E1F6C46}">
      <dsp:nvSpPr>
        <dsp:cNvPr id="0" name=""/>
        <dsp:cNvSpPr/>
      </dsp:nvSpPr>
      <dsp:spPr>
        <a:xfrm>
          <a:off x="396" y="1979646"/>
          <a:ext cx="1789343" cy="1084988"/>
        </a:xfrm>
        <a:prstGeom prst="roundRect">
          <a:avLst>
            <a:gd name="adj" fmla="val 10000"/>
          </a:avLst>
        </a:prstGeom>
        <a:solidFill>
          <a:srgbClr val="A2C88D">
            <a:alpha val="90000"/>
          </a:srgbClr>
        </a:solidFill>
        <a:ln w="25400" cap="flat" cmpd="sng" algn="ctr">
          <a:noFill/>
          <a:prstDash val="solid"/>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t" anchorCtr="0">
          <a:noAutofit/>
        </a:bodyPr>
        <a:lstStyle/>
        <a:p>
          <a:pPr marL="171450" lvl="1" indent="-171450" algn="l" defTabSz="711200">
            <a:lnSpc>
              <a:spcPct val="90000"/>
            </a:lnSpc>
            <a:spcBef>
              <a:spcPct val="0"/>
            </a:spcBef>
            <a:spcAft>
              <a:spcPct val="15000"/>
            </a:spcAft>
            <a:buChar char="••"/>
          </a:pPr>
          <a:endParaRPr lang="en-ZA" sz="1600" kern="1200" dirty="0"/>
        </a:p>
        <a:p>
          <a:pPr marL="171450" lvl="1" indent="-171450" algn="l" defTabSz="711200">
            <a:lnSpc>
              <a:spcPct val="90000"/>
            </a:lnSpc>
            <a:spcBef>
              <a:spcPct val="0"/>
            </a:spcBef>
            <a:spcAft>
              <a:spcPct val="15000"/>
            </a:spcAft>
            <a:buChar char="••"/>
          </a:pPr>
          <a:r>
            <a:rPr lang="en-ZA" sz="1600" b="1" kern="1200" dirty="0" smtClean="0">
              <a:solidFill>
                <a:schemeClr val="tx1">
                  <a:lumMod val="75000"/>
                  <a:lumOff val="25000"/>
                </a:schemeClr>
              </a:solidFill>
            </a:rPr>
            <a:t>31 October 2013</a:t>
          </a:r>
          <a:endParaRPr lang="en-ZA" sz="1600" b="1" kern="1200" dirty="0">
            <a:solidFill>
              <a:schemeClr val="tx1">
                <a:lumMod val="75000"/>
                <a:lumOff val="25000"/>
              </a:schemeClr>
            </a:solidFill>
          </a:endParaRPr>
        </a:p>
      </dsp:txBody>
      <dsp:txXfrm>
        <a:off x="25365" y="2004615"/>
        <a:ext cx="1739405" cy="802552"/>
      </dsp:txXfrm>
    </dsp:sp>
    <dsp:sp modelId="{A57E6BA8-F12E-4F28-A980-C4921A347685}">
      <dsp:nvSpPr>
        <dsp:cNvPr id="0" name=""/>
        <dsp:cNvSpPr/>
      </dsp:nvSpPr>
      <dsp:spPr>
        <a:xfrm>
          <a:off x="962156" y="2019849"/>
          <a:ext cx="1739522" cy="1739522"/>
        </a:xfrm>
        <a:prstGeom prst="leftCircularArrow">
          <a:avLst>
            <a:gd name="adj1" fmla="val 2362"/>
            <a:gd name="adj2" fmla="val 285381"/>
            <a:gd name="adj3" fmla="val 2060891"/>
            <a:gd name="adj4" fmla="val 9024489"/>
            <a:gd name="adj5" fmla="val 2756"/>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89014B2-4897-4DC9-8E27-5E1538718C77}">
      <dsp:nvSpPr>
        <dsp:cNvPr id="0" name=""/>
        <dsp:cNvSpPr/>
      </dsp:nvSpPr>
      <dsp:spPr>
        <a:xfrm>
          <a:off x="529659" y="2832137"/>
          <a:ext cx="1169307" cy="464995"/>
        </a:xfrm>
        <a:prstGeom prst="roundRect">
          <a:avLst>
            <a:gd name="adj" fmla="val 10000"/>
          </a:avLst>
        </a:prstGeom>
        <a:solidFill>
          <a:schemeClr val="bg1">
            <a:lumMod val="6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55" tIns="13970" rIns="20955" bIns="13970" numCol="1" spcCol="1270" anchor="ctr" anchorCtr="0">
          <a:noAutofit/>
        </a:bodyPr>
        <a:lstStyle/>
        <a:p>
          <a:pPr lvl="0" algn="ctr" defTabSz="488950">
            <a:lnSpc>
              <a:spcPct val="90000"/>
            </a:lnSpc>
            <a:spcBef>
              <a:spcPct val="0"/>
            </a:spcBef>
            <a:spcAft>
              <a:spcPct val="35000"/>
            </a:spcAft>
          </a:pPr>
          <a:r>
            <a:rPr lang="en-ZA" sz="1100" b="1" kern="1200" dirty="0" smtClean="0"/>
            <a:t>Chapter Layout</a:t>
          </a:r>
          <a:endParaRPr lang="en-ZA" sz="1100" b="1" kern="1200" dirty="0"/>
        </a:p>
      </dsp:txBody>
      <dsp:txXfrm>
        <a:off x="543278" y="2845756"/>
        <a:ext cx="1142069" cy="437757"/>
      </dsp:txXfrm>
    </dsp:sp>
    <dsp:sp modelId="{1C5F595A-5B38-40AA-AECA-71BD41EEF4B6}">
      <dsp:nvSpPr>
        <dsp:cNvPr id="0" name=""/>
        <dsp:cNvSpPr/>
      </dsp:nvSpPr>
      <dsp:spPr>
        <a:xfrm>
          <a:off x="1985417" y="1979646"/>
          <a:ext cx="1698246" cy="1084988"/>
        </a:xfrm>
        <a:prstGeom prst="roundRect">
          <a:avLst>
            <a:gd name="adj" fmla="val 10000"/>
          </a:avLst>
        </a:prstGeom>
        <a:solidFill>
          <a:srgbClr val="FFFF66">
            <a:alpha val="89804"/>
          </a:srgbClr>
        </a:solidFill>
        <a:ln w="25400" cap="flat" cmpd="sng" algn="ctr">
          <a:noFill/>
          <a:prstDash val="solid"/>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t" anchorCtr="0">
          <a:noAutofit/>
        </a:bodyPr>
        <a:lstStyle/>
        <a:p>
          <a:pPr marL="171450" lvl="1" indent="-171450" algn="l" defTabSz="711200">
            <a:lnSpc>
              <a:spcPct val="90000"/>
            </a:lnSpc>
            <a:spcBef>
              <a:spcPct val="0"/>
            </a:spcBef>
            <a:spcAft>
              <a:spcPct val="15000"/>
            </a:spcAft>
            <a:buChar char="••"/>
          </a:pPr>
          <a:r>
            <a:rPr lang="en-ZA" sz="1600" b="1" kern="1200" dirty="0" smtClean="0">
              <a:solidFill>
                <a:schemeClr val="tx1">
                  <a:lumMod val="75000"/>
                  <a:lumOff val="25000"/>
                </a:schemeClr>
              </a:solidFill>
            </a:rPr>
            <a:t>31 January 2014</a:t>
          </a:r>
          <a:endParaRPr lang="en-ZA" sz="1600" b="1" kern="1200" dirty="0">
            <a:solidFill>
              <a:schemeClr val="tx1">
                <a:lumMod val="75000"/>
                <a:lumOff val="25000"/>
              </a:schemeClr>
            </a:solidFill>
          </a:endParaRPr>
        </a:p>
      </dsp:txBody>
      <dsp:txXfrm>
        <a:off x="2010386" y="2237112"/>
        <a:ext cx="1648308" cy="802552"/>
      </dsp:txXfrm>
    </dsp:sp>
    <dsp:sp modelId="{0D161194-F463-4355-A564-7BC536DF5DC0}">
      <dsp:nvSpPr>
        <dsp:cNvPr id="0" name=""/>
        <dsp:cNvSpPr/>
      </dsp:nvSpPr>
      <dsp:spPr>
        <a:xfrm>
          <a:off x="2898632" y="1273283"/>
          <a:ext cx="1785452" cy="1785452"/>
        </a:xfrm>
        <a:prstGeom prst="circularArrow">
          <a:avLst>
            <a:gd name="adj1" fmla="val 2302"/>
            <a:gd name="adj2" fmla="val 277650"/>
            <a:gd name="adj3" fmla="val 19546840"/>
            <a:gd name="adj4" fmla="val 12575511"/>
            <a:gd name="adj5" fmla="val 2685"/>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6D00DCB-AC7F-4963-BB29-964CE293553C}">
      <dsp:nvSpPr>
        <dsp:cNvPr id="0" name=""/>
        <dsp:cNvSpPr/>
      </dsp:nvSpPr>
      <dsp:spPr>
        <a:xfrm>
          <a:off x="2469131" y="1747148"/>
          <a:ext cx="1169307" cy="464995"/>
        </a:xfrm>
        <a:prstGeom prst="roundRect">
          <a:avLst>
            <a:gd name="adj" fmla="val 10000"/>
          </a:avLst>
        </a:prstGeom>
        <a:solidFill>
          <a:schemeClr val="bg1">
            <a:lumMod val="6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55" tIns="13970" rIns="20955" bIns="13970" numCol="1" spcCol="1270" anchor="ctr" anchorCtr="0">
          <a:noAutofit/>
        </a:bodyPr>
        <a:lstStyle/>
        <a:p>
          <a:pPr lvl="0" algn="ctr" defTabSz="488950">
            <a:lnSpc>
              <a:spcPct val="90000"/>
            </a:lnSpc>
            <a:spcBef>
              <a:spcPct val="0"/>
            </a:spcBef>
            <a:spcAft>
              <a:spcPct val="35000"/>
            </a:spcAft>
          </a:pPr>
          <a:r>
            <a:rPr lang="en-US" sz="1100" b="1" kern="1200" dirty="0" smtClean="0">
              <a:latin typeface="+mn-lt"/>
              <a:ea typeface="+mn-ea"/>
              <a:cs typeface="+mn-cs"/>
            </a:rPr>
            <a:t>Design and specifications document </a:t>
          </a:r>
          <a:endParaRPr lang="en-ZA" sz="1100" b="1" kern="1200" dirty="0"/>
        </a:p>
      </dsp:txBody>
      <dsp:txXfrm>
        <a:off x="2482750" y="1760767"/>
        <a:ext cx="1142069" cy="437757"/>
      </dsp:txXfrm>
    </dsp:sp>
    <dsp:sp modelId="{065C6A03-1C6F-40B6-BDF6-D7960DF9C847}">
      <dsp:nvSpPr>
        <dsp:cNvPr id="0" name=""/>
        <dsp:cNvSpPr/>
      </dsp:nvSpPr>
      <dsp:spPr>
        <a:xfrm>
          <a:off x="3879341" y="1979646"/>
          <a:ext cx="1576894" cy="1084988"/>
        </a:xfrm>
        <a:prstGeom prst="roundRect">
          <a:avLst>
            <a:gd name="adj" fmla="val 10000"/>
          </a:avLst>
        </a:prstGeom>
        <a:solidFill>
          <a:schemeClr val="accent6">
            <a:lumMod val="75000"/>
            <a:alpha val="90000"/>
          </a:schemeClr>
        </a:solidFill>
        <a:ln w="25400" cap="flat" cmpd="sng" algn="ctr">
          <a:noFill/>
          <a:prstDash val="solid"/>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t" anchorCtr="0">
          <a:noAutofit/>
        </a:bodyPr>
        <a:lstStyle/>
        <a:p>
          <a:pPr marL="171450" lvl="1" indent="-171450" algn="l" defTabSz="711200">
            <a:lnSpc>
              <a:spcPct val="90000"/>
            </a:lnSpc>
            <a:spcBef>
              <a:spcPct val="0"/>
            </a:spcBef>
            <a:spcAft>
              <a:spcPct val="15000"/>
            </a:spcAft>
            <a:buChar char="••"/>
          </a:pPr>
          <a:endParaRPr lang="en-ZA" sz="1600" kern="1200"/>
        </a:p>
        <a:p>
          <a:pPr marL="171450" lvl="1" indent="-171450" algn="l" defTabSz="711200">
            <a:lnSpc>
              <a:spcPct val="90000"/>
            </a:lnSpc>
            <a:spcBef>
              <a:spcPct val="0"/>
            </a:spcBef>
            <a:spcAft>
              <a:spcPct val="15000"/>
            </a:spcAft>
            <a:buChar char="••"/>
          </a:pPr>
          <a:r>
            <a:rPr lang="en-ZA" sz="1600" b="1" kern="1200" dirty="0" smtClean="0">
              <a:solidFill>
                <a:schemeClr val="tx1">
                  <a:lumMod val="75000"/>
                  <a:lumOff val="25000"/>
                </a:schemeClr>
              </a:solidFill>
            </a:rPr>
            <a:t>31 March 2014</a:t>
          </a:r>
          <a:endParaRPr lang="en-ZA" sz="1600" b="1" kern="1200" dirty="0">
            <a:solidFill>
              <a:schemeClr val="tx1">
                <a:lumMod val="75000"/>
                <a:lumOff val="25000"/>
              </a:schemeClr>
            </a:solidFill>
          </a:endParaRPr>
        </a:p>
      </dsp:txBody>
      <dsp:txXfrm>
        <a:off x="3904310" y="2004615"/>
        <a:ext cx="1526956" cy="802552"/>
      </dsp:txXfrm>
    </dsp:sp>
    <dsp:sp modelId="{9ACAD89E-C1F0-406C-85A6-7CAD111017BD}">
      <dsp:nvSpPr>
        <dsp:cNvPr id="0" name=""/>
        <dsp:cNvSpPr/>
      </dsp:nvSpPr>
      <dsp:spPr>
        <a:xfrm>
          <a:off x="4746386" y="2151670"/>
          <a:ext cx="1563034" cy="1563034"/>
        </a:xfrm>
        <a:prstGeom prst="leftCircularArrow">
          <a:avLst>
            <a:gd name="adj1" fmla="val 2629"/>
            <a:gd name="adj2" fmla="val 319574"/>
            <a:gd name="adj3" fmla="val 2095084"/>
            <a:gd name="adj4" fmla="val 9024489"/>
            <a:gd name="adj5" fmla="val 3067"/>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8BFDA4F-5D23-4A4B-B0C1-5C8EAAF778B4}">
      <dsp:nvSpPr>
        <dsp:cNvPr id="0" name=""/>
        <dsp:cNvSpPr/>
      </dsp:nvSpPr>
      <dsp:spPr>
        <a:xfrm>
          <a:off x="4302379" y="2832137"/>
          <a:ext cx="1169307" cy="464995"/>
        </a:xfrm>
        <a:prstGeom prst="roundRect">
          <a:avLst>
            <a:gd name="adj" fmla="val 10000"/>
          </a:avLst>
        </a:prstGeom>
        <a:solidFill>
          <a:schemeClr val="bg1">
            <a:lumMod val="6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55" tIns="13970" rIns="20955" bIns="13970" numCol="1" spcCol="1270" anchor="ctr" anchorCtr="0">
          <a:noAutofit/>
        </a:bodyPr>
        <a:lstStyle/>
        <a:p>
          <a:pPr lvl="0" algn="ctr" defTabSz="488950">
            <a:lnSpc>
              <a:spcPct val="90000"/>
            </a:lnSpc>
            <a:spcBef>
              <a:spcPct val="0"/>
            </a:spcBef>
            <a:spcAft>
              <a:spcPct val="35000"/>
            </a:spcAft>
          </a:pPr>
          <a:r>
            <a:rPr lang="en-US" sz="1100" b="1" kern="1200" dirty="0" smtClean="0">
              <a:latin typeface="+mn-lt"/>
              <a:ea typeface="+mn-ea"/>
              <a:cs typeface="+mn-cs"/>
            </a:rPr>
            <a:t>Development of analytic model </a:t>
          </a:r>
          <a:endParaRPr lang="en-ZA" sz="1100" b="1" kern="1200" dirty="0"/>
        </a:p>
      </dsp:txBody>
      <dsp:txXfrm>
        <a:off x="4315998" y="2845756"/>
        <a:ext cx="1142069" cy="437757"/>
      </dsp:txXfrm>
    </dsp:sp>
    <dsp:sp modelId="{B89E10B3-5038-406A-840E-E053882C6C66}">
      <dsp:nvSpPr>
        <dsp:cNvPr id="0" name=""/>
        <dsp:cNvSpPr/>
      </dsp:nvSpPr>
      <dsp:spPr>
        <a:xfrm>
          <a:off x="5667364" y="1979646"/>
          <a:ext cx="1572855" cy="1084988"/>
        </a:xfrm>
        <a:prstGeom prst="roundRect">
          <a:avLst>
            <a:gd name="adj" fmla="val 10000"/>
          </a:avLst>
        </a:prstGeom>
        <a:solidFill>
          <a:srgbClr val="00A9A4">
            <a:alpha val="90000"/>
          </a:srgbClr>
        </a:solidFill>
        <a:ln w="25400" cap="flat" cmpd="sng" algn="ctr">
          <a:noFill/>
          <a:prstDash val="solid"/>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t" anchorCtr="0">
          <a:noAutofit/>
        </a:bodyPr>
        <a:lstStyle/>
        <a:p>
          <a:pPr marL="171450" lvl="1" indent="-171450" algn="l" defTabSz="711200">
            <a:lnSpc>
              <a:spcPct val="90000"/>
            </a:lnSpc>
            <a:spcBef>
              <a:spcPct val="0"/>
            </a:spcBef>
            <a:spcAft>
              <a:spcPct val="15000"/>
            </a:spcAft>
            <a:buChar char="••"/>
          </a:pPr>
          <a:r>
            <a:rPr lang="en-ZA" sz="1600" b="1" kern="1200" dirty="0" smtClean="0">
              <a:solidFill>
                <a:schemeClr val="tx1">
                  <a:lumMod val="75000"/>
                  <a:lumOff val="25000"/>
                </a:schemeClr>
              </a:solidFill>
            </a:rPr>
            <a:t>31 March 2015</a:t>
          </a:r>
          <a:endParaRPr lang="en-ZA" sz="1600" b="1" kern="1200" dirty="0">
            <a:solidFill>
              <a:schemeClr val="tx1">
                <a:lumMod val="75000"/>
                <a:lumOff val="25000"/>
              </a:schemeClr>
            </a:solidFill>
          </a:endParaRPr>
        </a:p>
      </dsp:txBody>
      <dsp:txXfrm>
        <a:off x="5692333" y="2237112"/>
        <a:ext cx="1522917" cy="802552"/>
      </dsp:txXfrm>
    </dsp:sp>
    <dsp:sp modelId="{FF74C2EF-58B5-4398-9E44-CD052B7F9C87}">
      <dsp:nvSpPr>
        <dsp:cNvPr id="0" name=""/>
        <dsp:cNvSpPr/>
      </dsp:nvSpPr>
      <dsp:spPr>
        <a:xfrm>
          <a:off x="6531080" y="1324490"/>
          <a:ext cx="1583126" cy="1583126"/>
        </a:xfrm>
        <a:prstGeom prst="circularArrow">
          <a:avLst>
            <a:gd name="adj1" fmla="val 2596"/>
            <a:gd name="adj2" fmla="val 315273"/>
            <a:gd name="adj3" fmla="val 19509216"/>
            <a:gd name="adj4" fmla="val 12575511"/>
            <a:gd name="adj5" fmla="val 3028"/>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C628EDC-761E-45E1-BEED-5BA4CA4C8CA4}">
      <dsp:nvSpPr>
        <dsp:cNvPr id="0" name=""/>
        <dsp:cNvSpPr/>
      </dsp:nvSpPr>
      <dsp:spPr>
        <a:xfrm>
          <a:off x="6088384" y="1747148"/>
          <a:ext cx="1169307" cy="464995"/>
        </a:xfrm>
        <a:prstGeom prst="roundRect">
          <a:avLst>
            <a:gd name="adj" fmla="val 10000"/>
          </a:avLst>
        </a:prstGeom>
        <a:solidFill>
          <a:schemeClr val="bg1">
            <a:lumMod val="6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55" tIns="13970" rIns="20955" bIns="13970" numCol="1" spcCol="1270" anchor="ctr" anchorCtr="0">
          <a:noAutofit/>
        </a:bodyPr>
        <a:lstStyle/>
        <a:p>
          <a:pPr lvl="0" algn="ctr" defTabSz="488950">
            <a:lnSpc>
              <a:spcPct val="90000"/>
            </a:lnSpc>
            <a:spcBef>
              <a:spcPct val="0"/>
            </a:spcBef>
            <a:spcAft>
              <a:spcPct val="35000"/>
            </a:spcAft>
          </a:pPr>
          <a:r>
            <a:rPr lang="en-US" sz="1100" b="1" kern="1200" dirty="0" smtClean="0">
              <a:solidFill>
                <a:schemeClr val="bg1"/>
              </a:solidFill>
              <a:latin typeface="+mn-lt"/>
              <a:ea typeface="+mn-ea"/>
              <a:cs typeface="+mn-cs"/>
            </a:rPr>
            <a:t>Fraud risk assessment</a:t>
          </a:r>
          <a:r>
            <a:rPr lang="en-US" sz="1100" kern="1200" dirty="0" smtClean="0">
              <a:solidFill>
                <a:schemeClr val="bg1"/>
              </a:solidFill>
              <a:latin typeface="+mn-lt"/>
              <a:ea typeface="+mn-ea"/>
              <a:cs typeface="+mn-cs"/>
            </a:rPr>
            <a:t> </a:t>
          </a:r>
          <a:endParaRPr lang="en-ZA" sz="1100" kern="1200" dirty="0">
            <a:solidFill>
              <a:schemeClr val="bg1"/>
            </a:solidFill>
          </a:endParaRPr>
        </a:p>
      </dsp:txBody>
      <dsp:txXfrm>
        <a:off x="6102003" y="1760767"/>
        <a:ext cx="1142069" cy="437757"/>
      </dsp:txXfrm>
    </dsp:sp>
    <dsp:sp modelId="{B85B6E89-899D-49DA-967D-B8CACB7AB7A4}">
      <dsp:nvSpPr>
        <dsp:cNvPr id="0" name=""/>
        <dsp:cNvSpPr/>
      </dsp:nvSpPr>
      <dsp:spPr>
        <a:xfrm>
          <a:off x="7453368" y="1979646"/>
          <a:ext cx="1315470" cy="1084988"/>
        </a:xfrm>
        <a:prstGeom prst="roundRect">
          <a:avLst>
            <a:gd name="adj" fmla="val 10000"/>
          </a:avLst>
        </a:prstGeom>
        <a:solidFill>
          <a:schemeClr val="accent4">
            <a:lumMod val="60000"/>
            <a:lumOff val="40000"/>
            <a:alpha val="90000"/>
          </a:schemeClr>
        </a:solidFill>
        <a:ln w="25400" cap="flat" cmpd="sng" algn="ctr">
          <a:noFill/>
          <a:prstDash val="solid"/>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t" anchorCtr="0">
          <a:noAutofit/>
        </a:bodyPr>
        <a:lstStyle/>
        <a:p>
          <a:pPr marL="171450" lvl="1" indent="-171450" algn="l" defTabSz="711200">
            <a:lnSpc>
              <a:spcPct val="90000"/>
            </a:lnSpc>
            <a:spcBef>
              <a:spcPct val="0"/>
            </a:spcBef>
            <a:spcAft>
              <a:spcPct val="15000"/>
            </a:spcAft>
            <a:buChar char="••"/>
          </a:pPr>
          <a:endParaRPr lang="en-ZA" sz="1600" kern="1200"/>
        </a:p>
        <a:p>
          <a:pPr marL="171450" lvl="1" indent="-171450" algn="l" defTabSz="711200">
            <a:lnSpc>
              <a:spcPct val="90000"/>
            </a:lnSpc>
            <a:spcBef>
              <a:spcPct val="0"/>
            </a:spcBef>
            <a:spcAft>
              <a:spcPct val="15000"/>
            </a:spcAft>
            <a:buChar char="••"/>
          </a:pPr>
          <a:r>
            <a:rPr lang="en-ZA" sz="1600" b="1" kern="1200" dirty="0" smtClean="0">
              <a:solidFill>
                <a:schemeClr val="tx1">
                  <a:lumMod val="75000"/>
                  <a:lumOff val="25000"/>
                </a:schemeClr>
              </a:solidFill>
            </a:rPr>
            <a:t>Brazil 2016</a:t>
          </a:r>
          <a:endParaRPr lang="en-ZA" sz="1600" b="1" kern="1200" dirty="0">
            <a:solidFill>
              <a:schemeClr val="tx1">
                <a:lumMod val="75000"/>
                <a:lumOff val="25000"/>
              </a:schemeClr>
            </a:solidFill>
          </a:endParaRPr>
        </a:p>
      </dsp:txBody>
      <dsp:txXfrm>
        <a:off x="7478337" y="2004615"/>
        <a:ext cx="1265532" cy="802552"/>
      </dsp:txXfrm>
    </dsp:sp>
    <dsp:sp modelId="{815818C3-2414-4CAA-9D74-820B0B924387}">
      <dsp:nvSpPr>
        <dsp:cNvPr id="0" name=""/>
        <dsp:cNvSpPr/>
      </dsp:nvSpPr>
      <dsp:spPr>
        <a:xfrm>
          <a:off x="7745695" y="2832137"/>
          <a:ext cx="1169307" cy="464995"/>
        </a:xfrm>
        <a:prstGeom prst="roundRect">
          <a:avLst>
            <a:gd name="adj" fmla="val 10000"/>
          </a:avLst>
        </a:prstGeom>
        <a:solidFill>
          <a:schemeClr val="bg1">
            <a:lumMod val="6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55" tIns="13970" rIns="20955" bIns="13970" numCol="1" spcCol="1270" anchor="ctr" anchorCtr="0">
          <a:noAutofit/>
        </a:bodyPr>
        <a:lstStyle/>
        <a:p>
          <a:pPr lvl="0" algn="ctr" defTabSz="488950">
            <a:lnSpc>
              <a:spcPct val="90000"/>
            </a:lnSpc>
            <a:spcBef>
              <a:spcPct val="0"/>
            </a:spcBef>
            <a:spcAft>
              <a:spcPct val="35000"/>
            </a:spcAft>
          </a:pPr>
          <a:r>
            <a:rPr lang="en-US" sz="1100" b="1" kern="1200" dirty="0" smtClean="0">
              <a:solidFill>
                <a:schemeClr val="bg1"/>
              </a:solidFill>
              <a:latin typeface="+mn-lt"/>
              <a:ea typeface="+mn-ea"/>
              <a:cs typeface="+mn-cs"/>
            </a:rPr>
            <a:t>Finalisation and approval </a:t>
          </a:r>
          <a:endParaRPr lang="en-ZA" sz="1100" b="1" kern="1200" dirty="0">
            <a:solidFill>
              <a:schemeClr val="bg1"/>
            </a:solidFill>
          </a:endParaRPr>
        </a:p>
      </dsp:txBody>
      <dsp:txXfrm>
        <a:off x="7759314" y="2845756"/>
        <a:ext cx="1142069" cy="43775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11CA2C4-494E-4D88-983D-82AE516F0FE7}">
      <dsp:nvSpPr>
        <dsp:cNvPr id="0" name=""/>
        <dsp:cNvSpPr/>
      </dsp:nvSpPr>
      <dsp:spPr>
        <a:xfrm rot="5400000">
          <a:off x="4845713" y="-2752909"/>
          <a:ext cx="1161149" cy="6669618"/>
        </a:xfrm>
        <a:prstGeom prst="round2SameRect">
          <a:avLst/>
        </a:prstGeom>
        <a:solidFill>
          <a:schemeClr val="accent5">
            <a:lumMod val="20000"/>
            <a:lumOff val="80000"/>
            <a:alpha val="90000"/>
          </a:schemeClr>
        </a:solidFill>
        <a:ln w="25400" cap="flat" cmpd="sng" algn="ctr">
          <a:solidFill>
            <a:schemeClr val="accent2">
              <a:tint val="40000"/>
              <a:alpha val="90000"/>
              <a:hueOff val="0"/>
              <a:satOff val="0"/>
              <a:lumOff val="0"/>
              <a:alphaOff val="0"/>
            </a:schemeClr>
          </a:solidFill>
          <a:prstDash val="solid"/>
        </a:ln>
        <a:effectLst/>
        <a:scene3d>
          <a:camera prst="orthographicFront">
            <a:rot lat="0" lon="0" rev="0"/>
          </a:camera>
          <a:lightRig rig="contrasting" dir="t">
            <a:rot lat="0" lon="0" rev="7800000"/>
          </a:lightRig>
        </a:scene3d>
        <a:sp3d>
          <a:bevelT w="139700" h="139700"/>
        </a:sp3d>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ts val="600"/>
            </a:spcAft>
            <a:buChar char="••"/>
          </a:pPr>
          <a:r>
            <a:rPr lang="en-ZA" sz="1600" kern="1200" dirty="0" smtClean="0"/>
            <a:t>Is the outcome to determine an overall risk rating of the auditee to address ISA240 requirements on planning (high/medium/low risk determination)? </a:t>
          </a:r>
          <a:endParaRPr lang="en-ZA" sz="1600" kern="1200" dirty="0"/>
        </a:p>
        <a:p>
          <a:pPr marL="171450" lvl="1" indent="-171450" algn="l" defTabSz="711200">
            <a:lnSpc>
              <a:spcPct val="90000"/>
            </a:lnSpc>
            <a:spcBef>
              <a:spcPct val="0"/>
            </a:spcBef>
            <a:spcAft>
              <a:spcPts val="600"/>
            </a:spcAft>
            <a:buChar char="••"/>
          </a:pPr>
          <a:r>
            <a:rPr lang="en-ZA" sz="1600" kern="1200" smtClean="0"/>
            <a:t>Are you identifying riskier areas within the auditee to focus on?</a:t>
          </a:r>
          <a:endParaRPr lang="en-ZA" sz="1600" kern="1200" dirty="0"/>
        </a:p>
      </dsp:txBody>
      <dsp:txXfrm rot="-5400000">
        <a:off x="2091479" y="58008"/>
        <a:ext cx="6612935" cy="1047783"/>
      </dsp:txXfrm>
    </dsp:sp>
    <dsp:sp modelId="{CD57FE44-4CAB-48F2-96D7-7EA9CF9522D9}">
      <dsp:nvSpPr>
        <dsp:cNvPr id="0" name=""/>
        <dsp:cNvSpPr/>
      </dsp:nvSpPr>
      <dsp:spPr>
        <a:xfrm>
          <a:off x="1" y="16724"/>
          <a:ext cx="2091477" cy="1130349"/>
        </a:xfrm>
        <a:prstGeom prst="roundRect">
          <a:avLst/>
        </a:prstGeom>
        <a:solidFill>
          <a:schemeClr val="accent5">
            <a:lumMod val="75000"/>
          </a:schemeClr>
        </a:solidFill>
        <a:ln w="25400" cap="flat" cmpd="sng" algn="ctr">
          <a:solidFill>
            <a:schemeClr val="lt1">
              <a:hueOff val="0"/>
              <a:satOff val="0"/>
              <a:lumOff val="0"/>
              <a:alphaOff val="0"/>
            </a:schemeClr>
          </a:solidFill>
          <a:prstDash val="solid"/>
        </a:ln>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64770" tIns="32385" rIns="64770" bIns="32385" numCol="1" spcCol="1270" anchor="ctr" anchorCtr="0">
          <a:noAutofit/>
        </a:bodyPr>
        <a:lstStyle/>
        <a:p>
          <a:pPr lvl="0" algn="ctr" defTabSz="755650">
            <a:lnSpc>
              <a:spcPct val="90000"/>
            </a:lnSpc>
            <a:spcBef>
              <a:spcPct val="0"/>
            </a:spcBef>
            <a:spcAft>
              <a:spcPct val="35000"/>
            </a:spcAft>
          </a:pPr>
          <a:r>
            <a:rPr lang="en-ZA" sz="1700" b="1" kern="1200" dirty="0" smtClean="0"/>
            <a:t>What to achieve?</a:t>
          </a:r>
          <a:endParaRPr lang="en-ZA" sz="1700" b="1" kern="1200" dirty="0"/>
        </a:p>
      </dsp:txBody>
      <dsp:txXfrm>
        <a:off x="55180" y="71903"/>
        <a:ext cx="1981119" cy="1019991"/>
      </dsp:txXfrm>
    </dsp:sp>
    <dsp:sp modelId="{D5652EDE-2F8A-43A9-B322-6E264C60EEFC}">
      <dsp:nvSpPr>
        <dsp:cNvPr id="0" name=""/>
        <dsp:cNvSpPr/>
      </dsp:nvSpPr>
      <dsp:spPr>
        <a:xfrm rot="5400000">
          <a:off x="4971273" y="-1553391"/>
          <a:ext cx="904279" cy="6675115"/>
        </a:xfrm>
        <a:prstGeom prst="round2SameRect">
          <a:avLst/>
        </a:prstGeom>
        <a:solidFill>
          <a:schemeClr val="accent3">
            <a:tint val="40000"/>
            <a:alpha val="90000"/>
            <a:hueOff val="0"/>
            <a:satOff val="0"/>
            <a:lumOff val="0"/>
            <a:alphaOff val="0"/>
          </a:schemeClr>
        </a:solidFill>
        <a:ln w="25400" cap="flat" cmpd="sng" algn="ctr">
          <a:solidFill>
            <a:schemeClr val="accent3">
              <a:tint val="40000"/>
              <a:alpha val="90000"/>
              <a:hueOff val="0"/>
              <a:satOff val="0"/>
              <a:lumOff val="0"/>
              <a:alphaOff val="0"/>
            </a:schemeClr>
          </a:solidFill>
          <a:prstDash val="solid"/>
        </a:ln>
        <a:effectLst/>
        <a:scene3d>
          <a:camera prst="orthographicFront">
            <a:rot lat="0" lon="0" rev="0"/>
          </a:camera>
          <a:lightRig rig="contrasting" dir="t">
            <a:rot lat="0" lon="0" rev="7800000"/>
          </a:lightRig>
        </a:scene3d>
        <a:sp3d>
          <a:bevelT w="139700" h="139700"/>
        </a:sp3d>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en-ZA" sz="1600" kern="1200" smtClean="0"/>
            <a:t>What factors to use when determining an outcome: Use of analytical and/or non-analytical factors?</a:t>
          </a:r>
          <a:endParaRPr lang="en-ZA" sz="1600" kern="1200" dirty="0"/>
        </a:p>
      </dsp:txBody>
      <dsp:txXfrm rot="-5400000">
        <a:off x="2085856" y="1376169"/>
        <a:ext cx="6630972" cy="815993"/>
      </dsp:txXfrm>
    </dsp:sp>
    <dsp:sp modelId="{D641052E-AE00-4ECB-9E01-1319EC96AD60}">
      <dsp:nvSpPr>
        <dsp:cNvPr id="0" name=""/>
        <dsp:cNvSpPr/>
      </dsp:nvSpPr>
      <dsp:spPr>
        <a:xfrm>
          <a:off x="1" y="1218991"/>
          <a:ext cx="2085854" cy="1130349"/>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64770" tIns="32385" rIns="64770" bIns="32385" numCol="1" spcCol="1270" anchor="ctr" anchorCtr="0">
          <a:noAutofit/>
        </a:bodyPr>
        <a:lstStyle/>
        <a:p>
          <a:pPr lvl="0" algn="ctr" defTabSz="755650">
            <a:lnSpc>
              <a:spcPct val="90000"/>
            </a:lnSpc>
            <a:spcBef>
              <a:spcPct val="0"/>
            </a:spcBef>
            <a:spcAft>
              <a:spcPct val="35000"/>
            </a:spcAft>
          </a:pPr>
          <a:r>
            <a:rPr lang="en-ZA" sz="1700" b="1" kern="1200" dirty="0" smtClean="0"/>
            <a:t>Decision model</a:t>
          </a:r>
          <a:endParaRPr lang="en-ZA" sz="1700" b="1" kern="1200" dirty="0"/>
        </a:p>
      </dsp:txBody>
      <dsp:txXfrm>
        <a:off x="55180" y="1274170"/>
        <a:ext cx="1975496" cy="1019991"/>
      </dsp:txXfrm>
    </dsp:sp>
    <dsp:sp modelId="{05032955-FA23-46B4-B7F8-153A44D59192}">
      <dsp:nvSpPr>
        <dsp:cNvPr id="0" name=""/>
        <dsp:cNvSpPr/>
      </dsp:nvSpPr>
      <dsp:spPr>
        <a:xfrm rot="5400000">
          <a:off x="4973291" y="-366533"/>
          <a:ext cx="904279" cy="6675134"/>
        </a:xfrm>
        <a:prstGeom prst="round2SameRect">
          <a:avLst/>
        </a:prstGeom>
        <a:solidFill>
          <a:schemeClr val="accent4">
            <a:tint val="40000"/>
            <a:alpha val="90000"/>
            <a:hueOff val="0"/>
            <a:satOff val="0"/>
            <a:lumOff val="0"/>
            <a:alphaOff val="0"/>
          </a:schemeClr>
        </a:solidFill>
        <a:ln w="25400" cap="flat" cmpd="sng" algn="ctr">
          <a:solidFill>
            <a:schemeClr val="accent4">
              <a:tint val="40000"/>
              <a:alpha val="90000"/>
              <a:hueOff val="0"/>
              <a:satOff val="0"/>
              <a:lumOff val="0"/>
              <a:alphaOff val="0"/>
            </a:schemeClr>
          </a:solidFill>
          <a:prstDash val="solid"/>
        </a:ln>
        <a:effectLst/>
        <a:scene3d>
          <a:camera prst="orthographicFront">
            <a:rot lat="0" lon="0" rev="0"/>
          </a:camera>
          <a:lightRig rig="contrasting" dir="t">
            <a:rot lat="0" lon="0" rev="7800000"/>
          </a:lightRig>
        </a:scene3d>
        <a:sp3d>
          <a:bevelT w="139700" h="139700"/>
        </a:sp3d>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ts val="600"/>
            </a:spcAft>
            <a:buChar char="••"/>
          </a:pPr>
          <a:r>
            <a:rPr lang="en-ZA" sz="1600" kern="1200" smtClean="0"/>
            <a:t>Will you apply weighted scoring? What basis for the weights?</a:t>
          </a:r>
          <a:endParaRPr lang="en-ZA" sz="1600" kern="1200" dirty="0"/>
        </a:p>
        <a:p>
          <a:pPr marL="171450" lvl="1" indent="-171450" algn="l" defTabSz="711200">
            <a:lnSpc>
              <a:spcPct val="90000"/>
            </a:lnSpc>
            <a:spcBef>
              <a:spcPct val="0"/>
            </a:spcBef>
            <a:spcAft>
              <a:spcPts val="600"/>
            </a:spcAft>
            <a:buChar char="••"/>
          </a:pPr>
          <a:r>
            <a:rPr lang="en-ZA" sz="1600" kern="1200" smtClean="0"/>
            <a:t>How to aggregate the score to fit your outcome? </a:t>
          </a:r>
          <a:endParaRPr lang="en-ZA" sz="1600" kern="1200" dirty="0"/>
        </a:p>
      </dsp:txBody>
      <dsp:txXfrm rot="-5400000">
        <a:off x="2087864" y="2563037"/>
        <a:ext cx="6630991" cy="815993"/>
      </dsp:txXfrm>
    </dsp:sp>
    <dsp:sp modelId="{BA880F37-C739-417C-AC9D-5DC7286BDBFB}">
      <dsp:nvSpPr>
        <dsp:cNvPr id="0" name=""/>
        <dsp:cNvSpPr/>
      </dsp:nvSpPr>
      <dsp:spPr>
        <a:xfrm>
          <a:off x="1" y="2405858"/>
          <a:ext cx="2087861" cy="1130349"/>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64770" tIns="32385" rIns="64770" bIns="32385" numCol="1" spcCol="1270" anchor="ctr" anchorCtr="0">
          <a:noAutofit/>
        </a:bodyPr>
        <a:lstStyle/>
        <a:p>
          <a:pPr lvl="0" algn="ctr" defTabSz="755650">
            <a:lnSpc>
              <a:spcPct val="90000"/>
            </a:lnSpc>
            <a:spcBef>
              <a:spcPct val="0"/>
            </a:spcBef>
            <a:spcAft>
              <a:spcPct val="35000"/>
            </a:spcAft>
          </a:pPr>
          <a:r>
            <a:rPr lang="en-ZA" sz="1700" b="1" kern="1200" dirty="0" smtClean="0"/>
            <a:t>How will scoring work if applied to decision model?</a:t>
          </a:r>
          <a:endParaRPr lang="en-ZA" sz="1700" b="1" kern="1200" dirty="0"/>
        </a:p>
      </dsp:txBody>
      <dsp:txXfrm>
        <a:off x="55180" y="2461037"/>
        <a:ext cx="1977503" cy="1019991"/>
      </dsp:txXfrm>
    </dsp:sp>
    <dsp:sp modelId="{0E67DB33-B9D7-4CD2-ABCA-1A9C1EFDA704}">
      <dsp:nvSpPr>
        <dsp:cNvPr id="0" name=""/>
        <dsp:cNvSpPr/>
      </dsp:nvSpPr>
      <dsp:spPr>
        <a:xfrm rot="5400000">
          <a:off x="4973294" y="820361"/>
          <a:ext cx="904279" cy="6675078"/>
        </a:xfrm>
        <a:prstGeom prst="round2SameRect">
          <a:avLst/>
        </a:prstGeom>
        <a:solidFill>
          <a:schemeClr val="accent5">
            <a:tint val="40000"/>
            <a:alpha val="90000"/>
            <a:hueOff val="0"/>
            <a:satOff val="0"/>
            <a:lumOff val="0"/>
            <a:alphaOff val="0"/>
          </a:schemeClr>
        </a:solidFill>
        <a:ln w="25400" cap="flat" cmpd="sng" algn="ctr">
          <a:solidFill>
            <a:schemeClr val="accent5">
              <a:tint val="40000"/>
              <a:alpha val="90000"/>
              <a:hueOff val="0"/>
              <a:satOff val="0"/>
              <a:lumOff val="0"/>
              <a:alphaOff val="0"/>
            </a:schemeClr>
          </a:solidFill>
          <a:prstDash val="solid"/>
        </a:ln>
        <a:effectLst/>
        <a:scene3d>
          <a:camera prst="orthographicFront">
            <a:rot lat="0" lon="0" rev="0"/>
          </a:camera>
          <a:lightRig rig="contrasting" dir="t">
            <a:rot lat="0" lon="0" rev="7800000"/>
          </a:lightRig>
        </a:scene3d>
        <a:sp3d>
          <a:bevelT w="139700" h="139700"/>
        </a:sp3d>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ts val="600"/>
            </a:spcAft>
            <a:buChar char="••"/>
          </a:pPr>
          <a:r>
            <a:rPr lang="en-ZA" sz="1600" kern="1200" smtClean="0"/>
            <a:t>Rating of the likelihood of fraud?</a:t>
          </a:r>
          <a:endParaRPr lang="en-ZA" sz="1600" kern="1200" dirty="0"/>
        </a:p>
        <a:p>
          <a:pPr marL="171450" lvl="1" indent="-171450" algn="l" defTabSz="711200">
            <a:lnSpc>
              <a:spcPct val="90000"/>
            </a:lnSpc>
            <a:spcBef>
              <a:spcPct val="0"/>
            </a:spcBef>
            <a:spcAft>
              <a:spcPts val="600"/>
            </a:spcAft>
            <a:buChar char="••"/>
          </a:pPr>
          <a:r>
            <a:rPr lang="en-ZA" sz="1600" kern="1200" smtClean="0"/>
            <a:t>Response process to determined risk</a:t>
          </a:r>
          <a:endParaRPr lang="en-ZA" sz="1600" kern="1200" dirty="0"/>
        </a:p>
      </dsp:txBody>
      <dsp:txXfrm rot="-5400000">
        <a:off x="2087895" y="3749904"/>
        <a:ext cx="6630935" cy="815993"/>
      </dsp:txXfrm>
    </dsp:sp>
    <dsp:sp modelId="{29A61CEE-FBFB-4691-96D0-F79F3BF43327}">
      <dsp:nvSpPr>
        <dsp:cNvPr id="0" name=""/>
        <dsp:cNvSpPr/>
      </dsp:nvSpPr>
      <dsp:spPr>
        <a:xfrm>
          <a:off x="1" y="3592725"/>
          <a:ext cx="2087893" cy="1130349"/>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64770" tIns="32385" rIns="64770" bIns="32385" numCol="1" spcCol="1270" anchor="ctr" anchorCtr="0">
          <a:noAutofit/>
        </a:bodyPr>
        <a:lstStyle/>
        <a:p>
          <a:pPr lvl="0" algn="ctr" defTabSz="755650">
            <a:lnSpc>
              <a:spcPct val="90000"/>
            </a:lnSpc>
            <a:spcBef>
              <a:spcPct val="0"/>
            </a:spcBef>
            <a:spcAft>
              <a:spcPct val="35000"/>
            </a:spcAft>
          </a:pPr>
          <a:r>
            <a:rPr lang="en-ZA" sz="1700" b="1" kern="1200" dirty="0" smtClean="0"/>
            <a:t>Outcome</a:t>
          </a:r>
          <a:endParaRPr lang="en-ZA" sz="1700" b="1" kern="1200" dirty="0"/>
        </a:p>
      </dsp:txBody>
      <dsp:txXfrm>
        <a:off x="55180" y="3647904"/>
        <a:ext cx="1977535" cy="101999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6.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0909271-2A9E-4F90-9FCA-718D1651F4BF}" type="datetimeFigureOut">
              <a:rPr lang="en-ZA" smtClean="0"/>
              <a:t>2015/06/25</a:t>
            </a:fld>
            <a:endParaRPr lang="en-Z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BE4D422-315F-408C-8CB2-E023F8FC019F}" type="slidenum">
              <a:rPr lang="en-ZA" smtClean="0"/>
              <a:t>‹#›</a:t>
            </a:fld>
            <a:endParaRPr lang="en-ZA"/>
          </a:p>
        </p:txBody>
      </p:sp>
    </p:spTree>
    <p:extLst>
      <p:ext uri="{BB962C8B-B14F-4D97-AF65-F5344CB8AC3E}">
        <p14:creationId xmlns:p14="http://schemas.microsoft.com/office/powerpoint/2010/main" val="36437333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dirty="0" smtClean="0"/>
              <a:t>AGSA lives/about</a:t>
            </a:r>
          </a:p>
          <a:p>
            <a:r>
              <a:rPr lang="en-ZA" dirty="0" smtClean="0"/>
              <a:t>This contribution is to further our intent not</a:t>
            </a:r>
            <a:r>
              <a:rPr lang="en-ZA" baseline="0" dirty="0" smtClean="0"/>
              <a:t> just locally but cross border – Why AGSA are part of this project – grow and realise the public confidence by doing better audits</a:t>
            </a:r>
          </a:p>
          <a:p>
            <a:r>
              <a:rPr lang="en-ZA" baseline="0" dirty="0" smtClean="0"/>
              <a:t>Case study, implement what comes from project</a:t>
            </a:r>
            <a:endParaRPr lang="en-ZA" dirty="0" smtClean="0"/>
          </a:p>
          <a:p>
            <a:endParaRPr lang="en-ZA" dirty="0"/>
          </a:p>
        </p:txBody>
      </p:sp>
      <p:sp>
        <p:nvSpPr>
          <p:cNvPr id="4" name="Slide Number Placeholder 3"/>
          <p:cNvSpPr>
            <a:spLocks noGrp="1"/>
          </p:cNvSpPr>
          <p:nvPr>
            <p:ph type="sldNum" sz="quarter" idx="10"/>
          </p:nvPr>
        </p:nvSpPr>
        <p:spPr/>
        <p:txBody>
          <a:bodyPr/>
          <a:lstStyle/>
          <a:p>
            <a:fld id="{CBE4D422-315F-408C-8CB2-E023F8FC019F}" type="slidenum">
              <a:rPr lang="en-ZA" smtClean="0"/>
              <a:t>2</a:t>
            </a:fld>
            <a:endParaRPr lang="en-ZA"/>
          </a:p>
        </p:txBody>
      </p:sp>
    </p:spTree>
    <p:extLst>
      <p:ext uri="{BB962C8B-B14F-4D97-AF65-F5344CB8AC3E}">
        <p14:creationId xmlns:p14="http://schemas.microsoft.com/office/powerpoint/2010/main" val="27535649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b="1" dirty="0" smtClean="0"/>
              <a:t>Purpose of the guide </a:t>
            </a:r>
            <a:r>
              <a:rPr lang="en-ZA" dirty="0" smtClean="0"/>
              <a:t>– what will be covered within the guide,</a:t>
            </a:r>
            <a:r>
              <a:rPr lang="en-ZA" baseline="0" dirty="0" smtClean="0"/>
              <a:t> will it support pro-active or reactive detection of fraud</a:t>
            </a:r>
          </a:p>
          <a:p>
            <a:endParaRPr lang="en-ZA" baseline="0" dirty="0" smtClean="0"/>
          </a:p>
          <a:p>
            <a:endParaRPr lang="en-ZA" baseline="0" dirty="0" smtClean="0"/>
          </a:p>
          <a:p>
            <a:r>
              <a:rPr lang="en-ZA" b="1" baseline="0" dirty="0" smtClean="0"/>
              <a:t>Definition of fraud </a:t>
            </a:r>
            <a:r>
              <a:rPr lang="en-ZA" baseline="0" dirty="0" smtClean="0"/>
              <a:t>as per requirements of the ISAs and also primarily which of the five criteria defined in ISA 240 will the guide concentrate on i.e. fraud misstatement or asset misappropriation.</a:t>
            </a:r>
          </a:p>
          <a:p>
            <a:endParaRPr lang="en-ZA" baseline="0" dirty="0" smtClean="0"/>
          </a:p>
          <a:p>
            <a:r>
              <a:rPr lang="en-ZA" b="1" baseline="0" dirty="0" smtClean="0"/>
              <a:t>Fraud detection</a:t>
            </a:r>
            <a:r>
              <a:rPr lang="en-ZA" baseline="0" dirty="0" smtClean="0"/>
              <a:t>: Current methods that are employed to detect fraud and emerging ways that can be implemented to detect fraud as its always changing and therefore the method applied to detect it should be as dynamic.</a:t>
            </a:r>
          </a:p>
          <a:p>
            <a:endParaRPr lang="en-ZA" baseline="0" dirty="0" smtClean="0"/>
          </a:p>
          <a:p>
            <a:r>
              <a:rPr lang="en-ZA" b="1" baseline="0" dirty="0" smtClean="0"/>
              <a:t>Fraud scoring model</a:t>
            </a:r>
            <a:r>
              <a:rPr lang="en-ZA" baseline="0" dirty="0" smtClean="0"/>
              <a:t>: A tool that can be employed to evaluate the susceptibility of the auditee to fraud and also recommend an appropriate  course of action to effectively detect fraud in that given environment.</a:t>
            </a:r>
          </a:p>
          <a:p>
            <a:endParaRPr lang="en-ZA" baseline="0" dirty="0" smtClean="0"/>
          </a:p>
          <a:p>
            <a:r>
              <a:rPr lang="en-ZA" baseline="0" dirty="0" smtClean="0"/>
              <a:t>F</a:t>
            </a:r>
            <a:r>
              <a:rPr lang="en-ZA" b="1" baseline="0" dirty="0" smtClean="0"/>
              <a:t>inally</a:t>
            </a:r>
            <a:r>
              <a:rPr lang="en-ZA" baseline="0" dirty="0" smtClean="0"/>
              <a:t>: Building a platform using a tool (excel, custom script, SQL, ACL or Idea), defining how to obtain data sets (CSV or raw database data)</a:t>
            </a:r>
          </a:p>
          <a:p>
            <a:endParaRPr lang="en-ZA" baseline="0" dirty="0" smtClean="0"/>
          </a:p>
          <a:p>
            <a:endParaRPr lang="en-ZA" baseline="0" dirty="0" smtClean="0"/>
          </a:p>
          <a:p>
            <a:endParaRPr lang="en-ZA" baseline="0" dirty="0" smtClean="0"/>
          </a:p>
          <a:p>
            <a:endParaRPr lang="en-ZA" dirty="0" smtClean="0"/>
          </a:p>
          <a:p>
            <a:endParaRPr lang="en-ZA" dirty="0" smtClean="0"/>
          </a:p>
          <a:p>
            <a:endParaRPr lang="en-ZA" dirty="0"/>
          </a:p>
        </p:txBody>
      </p:sp>
      <p:sp>
        <p:nvSpPr>
          <p:cNvPr id="4" name="Slide Number Placeholder 3"/>
          <p:cNvSpPr>
            <a:spLocks noGrp="1"/>
          </p:cNvSpPr>
          <p:nvPr>
            <p:ph type="sldNum" sz="quarter" idx="10"/>
          </p:nvPr>
        </p:nvSpPr>
        <p:spPr/>
        <p:txBody>
          <a:bodyPr/>
          <a:lstStyle/>
          <a:p>
            <a:fld id="{CBE4D422-315F-408C-8CB2-E023F8FC019F}" type="slidenum">
              <a:rPr lang="en-ZA" smtClean="0"/>
              <a:t>6</a:t>
            </a:fld>
            <a:endParaRPr lang="en-ZA"/>
          </a:p>
        </p:txBody>
      </p:sp>
    </p:spTree>
    <p:extLst>
      <p:ext uri="{BB962C8B-B14F-4D97-AF65-F5344CB8AC3E}">
        <p14:creationId xmlns:p14="http://schemas.microsoft.com/office/powerpoint/2010/main" val="35524408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2_Title Slide">
    <p:spTree>
      <p:nvGrpSpPr>
        <p:cNvPr id="1" name=""/>
        <p:cNvGrpSpPr/>
        <p:nvPr/>
      </p:nvGrpSpPr>
      <p:grpSpPr>
        <a:xfrm>
          <a:off x="0" y="0"/>
          <a:ext cx="0" cy="0"/>
          <a:chOff x="0" y="0"/>
          <a:chExt cx="0" cy="0"/>
        </a:xfrm>
      </p:grpSpPr>
      <p:sp>
        <p:nvSpPr>
          <p:cNvPr id="7" name="Title 1"/>
          <p:cNvSpPr>
            <a:spLocks noGrp="1"/>
          </p:cNvSpPr>
          <p:nvPr>
            <p:ph type="title" hasCustomPrompt="1"/>
          </p:nvPr>
        </p:nvSpPr>
        <p:spPr>
          <a:xfrm>
            <a:off x="1219200" y="4800600"/>
            <a:ext cx="7086600" cy="533400"/>
          </a:xfrm>
          <a:prstGeom prst="rect">
            <a:avLst/>
          </a:prstGeom>
        </p:spPr>
        <p:txBody>
          <a:bodyPr>
            <a:normAutofit/>
          </a:bodyPr>
          <a:lstStyle>
            <a:lvl1pPr algn="l">
              <a:defRPr sz="2400" b="1">
                <a:solidFill>
                  <a:srgbClr val="64ADCF"/>
                </a:solidFill>
              </a:defRPr>
            </a:lvl1pPr>
          </a:lstStyle>
          <a:p>
            <a:r>
              <a:rPr lang="en-US" dirty="0" smtClean="0"/>
              <a:t>Click to edit Master title style</a:t>
            </a:r>
            <a:br>
              <a:rPr lang="en-US" dirty="0" smtClean="0"/>
            </a:b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8305800" y="6019800"/>
            <a:ext cx="762000" cy="228600"/>
          </a:xfrm>
          <a:prstGeom prst="rect">
            <a:avLst/>
          </a:prstGeom>
        </p:spPr>
        <p:txBody>
          <a:bodyPr/>
          <a:lstStyle>
            <a:lvl1pPr algn="r">
              <a:defRPr sz="1200">
                <a:solidFill>
                  <a:schemeClr val="bg1"/>
                </a:solidFill>
              </a:defRPr>
            </a:lvl1pPr>
          </a:lstStyle>
          <a:p>
            <a:fld id="{229CBAE0-C9DC-48E5-BC21-54F13D4EB498}" type="slidenum">
              <a:rPr lang="en-US" smtClean="0"/>
              <a:pPr/>
              <a:t>‹#›</a:t>
            </a:fld>
            <a:endParaRPr lang="en-US" dirty="0"/>
          </a:p>
        </p:txBody>
      </p:sp>
      <p:sp>
        <p:nvSpPr>
          <p:cNvPr id="7" name="Title 1"/>
          <p:cNvSpPr>
            <a:spLocks noGrp="1"/>
          </p:cNvSpPr>
          <p:nvPr>
            <p:ph type="title"/>
          </p:nvPr>
        </p:nvSpPr>
        <p:spPr>
          <a:xfrm>
            <a:off x="457200" y="274638"/>
            <a:ext cx="8001000" cy="487362"/>
          </a:xfrm>
          <a:prstGeom prst="rect">
            <a:avLst/>
          </a:prstGeom>
        </p:spPr>
        <p:txBody>
          <a:bodyPr>
            <a:normAutofit/>
          </a:bodyPr>
          <a:lstStyle>
            <a:lvl1pPr algn="l">
              <a:defRPr sz="2400" b="1">
                <a:solidFill>
                  <a:schemeClr val="bg1"/>
                </a:solidFill>
              </a:defRPr>
            </a:lvl1pPr>
          </a:lstStyle>
          <a:p>
            <a:r>
              <a:rPr lang="en-US" dirty="0" smtClean="0"/>
              <a:t>Click to edit Master title style</a:t>
            </a:r>
            <a:endParaRPr lang="en-US" dirty="0"/>
          </a:p>
        </p:txBody>
      </p:sp>
      <p:sp>
        <p:nvSpPr>
          <p:cNvPr id="8" name="Content Placeholder 2"/>
          <p:cNvSpPr>
            <a:spLocks noGrp="1"/>
          </p:cNvSpPr>
          <p:nvPr>
            <p:ph idx="1"/>
          </p:nvPr>
        </p:nvSpPr>
        <p:spPr>
          <a:xfrm>
            <a:off x="457200" y="914400"/>
            <a:ext cx="8229600" cy="5211763"/>
          </a:xfrm>
          <a:prstGeom prst="rect">
            <a:avLst/>
          </a:prstGeom>
        </p:spPr>
        <p:txBody>
          <a:bodyPr>
            <a:normAutofit/>
          </a:bodyPr>
          <a:lstStyle>
            <a:lvl1pPr>
              <a:buNone/>
              <a:defRPr sz="1800">
                <a:solidFill>
                  <a:srgbClr val="64ADCF"/>
                </a:solidFill>
              </a:defRPr>
            </a:lvl1pPr>
          </a:lstStyle>
          <a:p>
            <a:pPr lvl="0"/>
            <a:r>
              <a:rPr lang="en-US" dirty="0" smtClean="0"/>
              <a:t>Click to edit Master text styles</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8305800" y="6019800"/>
            <a:ext cx="762000" cy="228600"/>
          </a:xfrm>
          <a:prstGeom prst="rect">
            <a:avLst/>
          </a:prstGeom>
        </p:spPr>
        <p:txBody>
          <a:bodyPr/>
          <a:lstStyle>
            <a:lvl1pPr algn="r">
              <a:defRPr sz="1200">
                <a:solidFill>
                  <a:schemeClr val="bg1"/>
                </a:solidFill>
              </a:defRPr>
            </a:lvl1pPr>
          </a:lstStyle>
          <a:p>
            <a:fld id="{229CBAE0-C9DC-48E5-BC21-54F13D4EB498}"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8305800" y="6019800"/>
            <a:ext cx="762000" cy="228600"/>
          </a:xfrm>
          <a:prstGeom prst="rect">
            <a:avLst/>
          </a:prstGeom>
        </p:spPr>
        <p:txBody>
          <a:bodyPr/>
          <a:lstStyle>
            <a:lvl1pPr algn="r">
              <a:defRPr sz="1200">
                <a:solidFill>
                  <a:schemeClr val="tx1">
                    <a:lumMod val="50000"/>
                    <a:lumOff val="50000"/>
                  </a:schemeClr>
                </a:solidFill>
              </a:defRPr>
            </a:lvl1pPr>
          </a:lstStyle>
          <a:p>
            <a:fld id="{229CBAE0-C9DC-48E5-BC21-54F13D4EB498}" type="slidenum">
              <a:rPr lang="en-US" smtClean="0"/>
              <a:pPr/>
              <a:t>‹#›</a:t>
            </a:fld>
            <a:endParaRPr lang="en-US" dirty="0"/>
          </a:p>
        </p:txBody>
      </p:sp>
      <p:sp>
        <p:nvSpPr>
          <p:cNvPr id="7" name="Title 1"/>
          <p:cNvSpPr>
            <a:spLocks noGrp="1"/>
          </p:cNvSpPr>
          <p:nvPr>
            <p:ph type="title"/>
          </p:nvPr>
        </p:nvSpPr>
        <p:spPr>
          <a:xfrm>
            <a:off x="457200" y="274638"/>
            <a:ext cx="8077200" cy="487362"/>
          </a:xfrm>
          <a:prstGeom prst="rect">
            <a:avLst/>
          </a:prstGeom>
        </p:spPr>
        <p:txBody>
          <a:bodyPr>
            <a:normAutofit/>
          </a:bodyPr>
          <a:lstStyle>
            <a:lvl1pPr algn="l">
              <a:defRPr sz="2400" b="1">
                <a:solidFill>
                  <a:srgbClr val="00A9A4"/>
                </a:solidFill>
              </a:defRPr>
            </a:lvl1pPr>
          </a:lstStyle>
          <a:p>
            <a:r>
              <a:rPr lang="en-US" dirty="0" smtClean="0"/>
              <a:t>Click to edit Master title style</a:t>
            </a:r>
            <a:endParaRPr lang="en-US" dirty="0"/>
          </a:p>
        </p:txBody>
      </p:sp>
      <p:sp>
        <p:nvSpPr>
          <p:cNvPr id="8" name="Content Placeholder 2"/>
          <p:cNvSpPr>
            <a:spLocks noGrp="1"/>
          </p:cNvSpPr>
          <p:nvPr>
            <p:ph idx="1"/>
          </p:nvPr>
        </p:nvSpPr>
        <p:spPr>
          <a:xfrm>
            <a:off x="457200" y="914400"/>
            <a:ext cx="8229600" cy="5211763"/>
          </a:xfrm>
          <a:prstGeom prst="rect">
            <a:avLst/>
          </a:prstGeom>
        </p:spPr>
        <p:txBody>
          <a:bodyPr>
            <a:normAutofit/>
          </a:bodyPr>
          <a:lstStyle>
            <a:lvl1pPr>
              <a:buNone/>
              <a:defRPr sz="1800">
                <a:solidFill>
                  <a:schemeClr val="tx1">
                    <a:lumMod val="50000"/>
                    <a:lumOff val="50000"/>
                  </a:schemeClr>
                </a:solidFill>
              </a:defRPr>
            </a:lvl1pPr>
          </a:lstStyle>
          <a:p>
            <a:pPr lvl="0"/>
            <a:r>
              <a:rPr lang="en-US" dirty="0" smtClean="0"/>
              <a:t>Click to edit Master text styles</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a:xfrm>
            <a:off x="8305800" y="6019800"/>
            <a:ext cx="762000" cy="228600"/>
          </a:xfrm>
          <a:prstGeom prst="rect">
            <a:avLst/>
          </a:prstGeom>
        </p:spPr>
        <p:txBody>
          <a:bodyPr/>
          <a:lstStyle>
            <a:lvl1pPr algn="r">
              <a:defRPr sz="1200">
                <a:solidFill>
                  <a:schemeClr val="tx1">
                    <a:lumMod val="50000"/>
                    <a:lumOff val="50000"/>
                  </a:schemeClr>
                </a:solidFill>
              </a:defRPr>
            </a:lvl1pPr>
          </a:lstStyle>
          <a:p>
            <a:fld id="{229CBAE0-C9DC-48E5-BC21-54F13D4EB498}"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5.xml"/><Relationship Id="rId1" Type="http://schemas.openxmlformats.org/officeDocument/2006/relationships/slideLayout" Target="../slideLayouts/slideLayout4.xml"/><Relationship Id="rId4" Type="http://schemas.openxmlformats.org/officeDocument/2006/relationships/image" Target="../media/image2.jpeg"/></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7.xml"/><Relationship Id="rId1" Type="http://schemas.openxmlformats.org/officeDocument/2006/relationships/slideLayout" Target="../slideLayouts/slideLayout6.xml"/><Relationship Id="rId4" Type="http://schemas.openxmlformats.org/officeDocument/2006/relationships/image" Target="../media/image3.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3" name="Picture 2" descr="opt1.jpg"/>
          <p:cNvPicPr>
            <a:picLocks noChangeAspect="1"/>
          </p:cNvPicPr>
          <p:nvPr userDrawn="1"/>
        </p:nvPicPr>
        <p:blipFill>
          <a:blip r:embed="rId5" cstate="print"/>
          <a:stretch>
            <a:fillRect/>
          </a:stretch>
        </p:blipFill>
        <p:spPr>
          <a:xfrm>
            <a:off x="1239" y="0"/>
            <a:ext cx="9141521" cy="685800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72"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 name="Picture 2" descr="opt1p2.jpg"/>
          <p:cNvPicPr>
            <a:picLocks noChangeAspect="1"/>
          </p:cNvPicPr>
          <p:nvPr userDrawn="1"/>
        </p:nvPicPr>
        <p:blipFill>
          <a:blip r:embed="rId4" cstate="print"/>
          <a:stretch>
            <a:fillRect/>
          </a:stretch>
        </p:blipFill>
        <p:spPr>
          <a:xfrm>
            <a:off x="1239" y="0"/>
            <a:ext cx="9141521" cy="6858000"/>
          </a:xfrm>
          <a:prstGeom prst="rect">
            <a:avLst/>
          </a:prstGeom>
        </p:spPr>
      </p:pic>
    </p:spTree>
  </p:cSld>
  <p:clrMap bg1="lt1" tx1="dk1" bg2="lt2" tx2="dk2" accent1="accent1" accent2="accent2" accent3="accent3" accent4="accent4" accent5="accent5" accent6="accent6" hlink="hlink" folHlink="folHlink"/>
  <p:sldLayoutIdLst>
    <p:sldLayoutId id="2147483652" r:id="rId1"/>
    <p:sldLayoutId id="2147483668" r:id="rId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4" name="Picture 3" descr="opt1p3.jpg"/>
          <p:cNvPicPr>
            <a:picLocks noChangeAspect="1"/>
          </p:cNvPicPr>
          <p:nvPr userDrawn="1"/>
        </p:nvPicPr>
        <p:blipFill>
          <a:blip r:embed="rId4" cstate="print"/>
          <a:stretch>
            <a:fillRect/>
          </a:stretch>
        </p:blipFill>
        <p:spPr>
          <a:xfrm>
            <a:off x="1239" y="0"/>
            <a:ext cx="9141521" cy="6858000"/>
          </a:xfrm>
          <a:prstGeom prst="rect">
            <a:avLst/>
          </a:prstGeom>
        </p:spPr>
      </p:pic>
    </p:spTree>
  </p:cSld>
  <p:clrMap bg1="lt1" tx1="dk1" bg2="lt2" tx2="dk2" accent1="accent1" accent2="accent2" accent3="accent3" accent4="accent4" accent5="accent5" accent6="accent6" hlink="hlink" folHlink="folHlink"/>
  <p:sldLayoutIdLst>
    <p:sldLayoutId id="2147483670" r:id="rId1"/>
    <p:sldLayoutId id="2147483671" r:id="rId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hyperlink" Target="mailto:tobieb@agsa.co.za" TargetMode="Externa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5.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5.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5.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8" Type="http://schemas.openxmlformats.org/officeDocument/2006/relationships/diagramLayout" Target="../diagrams/layout5.xml"/><Relationship Id="rId13" Type="http://schemas.openxmlformats.org/officeDocument/2006/relationships/diagramLayout" Target="../diagrams/layout6.xml"/><Relationship Id="rId3" Type="http://schemas.openxmlformats.org/officeDocument/2006/relationships/diagramLayout" Target="../diagrams/layout4.xml"/><Relationship Id="rId7" Type="http://schemas.openxmlformats.org/officeDocument/2006/relationships/diagramData" Target="../diagrams/data5.xml"/><Relationship Id="rId12" Type="http://schemas.openxmlformats.org/officeDocument/2006/relationships/diagramData" Target="../diagrams/data6.xml"/><Relationship Id="rId2" Type="http://schemas.openxmlformats.org/officeDocument/2006/relationships/diagramData" Target="../diagrams/data4.xml"/><Relationship Id="rId16" Type="http://schemas.microsoft.com/office/2007/relationships/diagramDrawing" Target="../diagrams/drawing6.xml"/><Relationship Id="rId1" Type="http://schemas.openxmlformats.org/officeDocument/2006/relationships/slideLayout" Target="../slideLayouts/slideLayout5.xml"/><Relationship Id="rId6" Type="http://schemas.microsoft.com/office/2007/relationships/diagramDrawing" Target="../diagrams/drawing4.xml"/><Relationship Id="rId11" Type="http://schemas.microsoft.com/office/2007/relationships/diagramDrawing" Target="../diagrams/drawing5.xml"/><Relationship Id="rId5" Type="http://schemas.openxmlformats.org/officeDocument/2006/relationships/diagramColors" Target="../diagrams/colors4.xml"/><Relationship Id="rId15" Type="http://schemas.openxmlformats.org/officeDocument/2006/relationships/diagramColors" Target="../diagrams/colors6.xml"/><Relationship Id="rId10" Type="http://schemas.openxmlformats.org/officeDocument/2006/relationships/diagramColors" Target="../diagrams/colors5.xml"/><Relationship Id="rId4" Type="http://schemas.openxmlformats.org/officeDocument/2006/relationships/diagramQuickStyle" Target="../diagrams/quickStyle4.xml"/><Relationship Id="rId9" Type="http://schemas.openxmlformats.org/officeDocument/2006/relationships/diagramQuickStyle" Target="../diagrams/quickStyle5.xml"/><Relationship Id="rId14" Type="http://schemas.openxmlformats.org/officeDocument/2006/relationships/diagramQuickStyle" Target="../diagrams/quickStyl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en-US" dirty="0"/>
              <a:t>Data mining as a tool in fraud investigation</a:t>
            </a:r>
            <a:r>
              <a:rPr lang="en-US" dirty="0">
                <a:solidFill>
                  <a:srgbClr val="00A9A4"/>
                </a:solidFill>
              </a:rPr>
              <a:t/>
            </a:r>
            <a:br>
              <a:rPr lang="en-US" dirty="0">
                <a:solidFill>
                  <a:srgbClr val="00A9A4"/>
                </a:solidFill>
              </a:rPr>
            </a:br>
            <a:endParaRPr lang="en-US" dirty="0"/>
          </a:p>
        </p:txBody>
      </p:sp>
      <p:sp>
        <p:nvSpPr>
          <p:cNvPr id="5" name="Title 1"/>
          <p:cNvSpPr txBox="1">
            <a:spLocks/>
          </p:cNvSpPr>
          <p:nvPr/>
        </p:nvSpPr>
        <p:spPr>
          <a:xfrm>
            <a:off x="1219200" y="4237038"/>
            <a:ext cx="2971800" cy="334962"/>
          </a:xfrm>
          <a:prstGeom prst="rect">
            <a:avLst/>
          </a:prstGeom>
        </p:spPr>
        <p:txBody>
          <a:bodyPr>
            <a:noAutofit/>
          </a:bodyPr>
          <a:lstStyle>
            <a:lvl1pPr algn="l">
              <a:defRPr sz="2400" b="1">
                <a:solidFill>
                  <a:srgbClr val="A76127"/>
                </a:solidFill>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1800" b="0" i="1" u="none" strike="noStrike" kern="1200" cap="none" spc="0" normalizeH="0" baseline="0" noProof="0" dirty="0" smtClean="0">
                <a:ln>
                  <a:noFill/>
                </a:ln>
                <a:solidFill>
                  <a:srgbClr val="A2C88D"/>
                </a:solidFill>
                <a:effectLst/>
                <a:uLnTx/>
                <a:uFillTx/>
                <a:latin typeface="+mj-lt"/>
                <a:ea typeface="+mj-ea"/>
                <a:cs typeface="+mj-cs"/>
              </a:rPr>
              <a:t>29 June 2015</a:t>
            </a:r>
            <a:endParaRPr kumimoji="0" lang="en-US" sz="1800" b="0" i="1" u="none" strike="noStrike" kern="1200" cap="none" spc="0" normalizeH="0" baseline="0" noProof="0" dirty="0">
              <a:ln>
                <a:noFill/>
              </a:ln>
              <a:solidFill>
                <a:srgbClr val="A2C88D"/>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274638"/>
            <a:ext cx="8001000" cy="487362"/>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2400" b="1" dirty="0" smtClean="0">
                <a:solidFill>
                  <a:schemeClr val="bg1"/>
                </a:solidFill>
              </a:rPr>
              <a:t>Guide status: Building the platform</a:t>
            </a:r>
            <a:endParaRPr lang="en-US" sz="2400" b="1" dirty="0">
              <a:solidFill>
                <a:schemeClr val="bg1"/>
              </a:solidFill>
            </a:endParaRPr>
          </a:p>
        </p:txBody>
      </p:sp>
      <p:sp>
        <p:nvSpPr>
          <p:cNvPr id="4" name="Title 1"/>
          <p:cNvSpPr txBox="1">
            <a:spLocks/>
          </p:cNvSpPr>
          <p:nvPr/>
        </p:nvSpPr>
        <p:spPr>
          <a:xfrm>
            <a:off x="460887" y="1219200"/>
            <a:ext cx="8001000" cy="865571"/>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442913" indent="-442913" algn="l">
              <a:buFont typeface="Wingdings" panose="05000000000000000000" pitchFamily="2" charset="2"/>
              <a:buChar char="q"/>
            </a:pPr>
            <a:r>
              <a:rPr lang="en-US" sz="1800" b="1" dirty="0" smtClean="0">
                <a:solidFill>
                  <a:srgbClr val="64ADCF"/>
                </a:solidFill>
                <a:latin typeface="+mn-lt"/>
                <a:ea typeface="+mn-ea"/>
                <a:cs typeface="+mn-cs"/>
              </a:rPr>
              <a:t>Software independent guide</a:t>
            </a:r>
          </a:p>
          <a:p>
            <a:pPr marL="722313" indent="-279400" algn="l">
              <a:spcBef>
                <a:spcPts val="1200"/>
              </a:spcBef>
            </a:pPr>
            <a:endParaRPr lang="en-US" sz="1800" dirty="0">
              <a:solidFill>
                <a:srgbClr val="64ADCF"/>
              </a:solidFill>
              <a:latin typeface="+mn-lt"/>
              <a:ea typeface="+mn-ea"/>
              <a:cs typeface="+mn-cs"/>
            </a:endParaRPr>
          </a:p>
        </p:txBody>
      </p:sp>
      <p:sp>
        <p:nvSpPr>
          <p:cNvPr id="5" name="Title 1"/>
          <p:cNvSpPr txBox="1">
            <a:spLocks/>
          </p:cNvSpPr>
          <p:nvPr/>
        </p:nvSpPr>
        <p:spPr>
          <a:xfrm>
            <a:off x="463345" y="2084771"/>
            <a:ext cx="8001000" cy="865571"/>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442913" indent="-442913" algn="l">
              <a:buFont typeface="Wingdings" panose="05000000000000000000" pitchFamily="2" charset="2"/>
              <a:buChar char="q"/>
            </a:pPr>
            <a:r>
              <a:rPr lang="en-US" sz="1800" b="1" dirty="0" smtClean="0">
                <a:solidFill>
                  <a:srgbClr val="64ADCF"/>
                </a:solidFill>
                <a:latin typeface="+mn-lt"/>
                <a:ea typeface="+mn-ea"/>
                <a:cs typeface="+mn-cs"/>
              </a:rPr>
              <a:t>Methodology and fraud scoring model</a:t>
            </a:r>
          </a:p>
          <a:p>
            <a:pPr marL="728663" indent="-285750" algn="l">
              <a:spcBef>
                <a:spcPts val="1200"/>
              </a:spcBef>
              <a:buFontTx/>
              <a:buChar char="-"/>
            </a:pPr>
            <a:r>
              <a:rPr lang="en-ZA" sz="1800" dirty="0" smtClean="0">
                <a:solidFill>
                  <a:srgbClr val="64ADCF"/>
                </a:solidFill>
                <a:latin typeface="+mn-lt"/>
                <a:ea typeface="+mn-ea"/>
                <a:cs typeface="+mn-cs"/>
              </a:rPr>
              <a:t>Decision tree</a:t>
            </a:r>
            <a:endParaRPr lang="en-ZA" sz="1800" dirty="0">
              <a:solidFill>
                <a:srgbClr val="64ADCF"/>
              </a:solidFill>
              <a:latin typeface="+mn-lt"/>
              <a:ea typeface="+mn-ea"/>
              <a:cs typeface="+mn-cs"/>
            </a:endParaRPr>
          </a:p>
          <a:p>
            <a:pPr marL="728663" indent="-285750" algn="l">
              <a:spcBef>
                <a:spcPts val="1200"/>
              </a:spcBef>
              <a:buFontTx/>
              <a:buChar char="-"/>
            </a:pPr>
            <a:r>
              <a:rPr lang="en-ZA" sz="1800" dirty="0" smtClean="0">
                <a:solidFill>
                  <a:srgbClr val="64ADCF"/>
                </a:solidFill>
                <a:latin typeface="+mn-lt"/>
                <a:ea typeface="+mn-ea"/>
                <a:cs typeface="+mn-cs"/>
              </a:rPr>
              <a:t>Flowcharting </a:t>
            </a:r>
            <a:endParaRPr lang="en-ZA" sz="1800" dirty="0">
              <a:solidFill>
                <a:srgbClr val="64ADCF"/>
              </a:solidFill>
              <a:latin typeface="+mn-lt"/>
              <a:ea typeface="+mn-ea"/>
              <a:cs typeface="+mn-cs"/>
            </a:endParaRPr>
          </a:p>
        </p:txBody>
      </p:sp>
    </p:spTree>
    <p:extLst>
      <p:ext uri="{BB962C8B-B14F-4D97-AF65-F5344CB8AC3E}">
        <p14:creationId xmlns:p14="http://schemas.microsoft.com/office/powerpoint/2010/main" val="371056268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571500" y="1676400"/>
            <a:ext cx="8001000" cy="865571"/>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800" b="1" dirty="0" smtClean="0">
                <a:solidFill>
                  <a:schemeClr val="bg1"/>
                </a:solidFill>
                <a:latin typeface="+mn-lt"/>
                <a:ea typeface="+mn-ea"/>
                <a:cs typeface="+mn-cs"/>
              </a:rPr>
              <a:t>Comments</a:t>
            </a:r>
          </a:p>
          <a:p>
            <a:pPr marL="722313" indent="-279400" algn="l">
              <a:spcBef>
                <a:spcPts val="1200"/>
              </a:spcBef>
            </a:pPr>
            <a:endParaRPr lang="en-US" sz="4800" dirty="0">
              <a:solidFill>
                <a:schemeClr val="bg1"/>
              </a:solidFill>
              <a:latin typeface="+mn-lt"/>
              <a:ea typeface="+mn-ea"/>
              <a:cs typeface="+mn-cs"/>
            </a:endParaRPr>
          </a:p>
        </p:txBody>
      </p:sp>
      <p:sp>
        <p:nvSpPr>
          <p:cNvPr id="3" name="Rectangle 2"/>
          <p:cNvSpPr/>
          <p:nvPr/>
        </p:nvSpPr>
        <p:spPr>
          <a:xfrm>
            <a:off x="838200" y="3276600"/>
            <a:ext cx="4572000" cy="1477328"/>
          </a:xfrm>
          <a:prstGeom prst="rect">
            <a:avLst/>
          </a:prstGeom>
        </p:spPr>
        <p:txBody>
          <a:bodyPr>
            <a:spAutoFit/>
          </a:bodyPr>
          <a:lstStyle/>
          <a:p>
            <a:pPr marL="442913">
              <a:spcBef>
                <a:spcPts val="1200"/>
              </a:spcBef>
            </a:pPr>
            <a:r>
              <a:rPr lang="en-US" dirty="0" err="1">
                <a:solidFill>
                  <a:srgbClr val="64ADCF"/>
                </a:solidFill>
              </a:rPr>
              <a:t>Tobie</a:t>
            </a:r>
            <a:r>
              <a:rPr lang="en-US" dirty="0">
                <a:solidFill>
                  <a:srgbClr val="64ADCF"/>
                </a:solidFill>
              </a:rPr>
              <a:t> Bruyns (CISA)</a:t>
            </a:r>
            <a:br>
              <a:rPr lang="en-US" dirty="0">
                <a:solidFill>
                  <a:srgbClr val="64ADCF"/>
                </a:solidFill>
              </a:rPr>
            </a:br>
            <a:r>
              <a:rPr lang="en-US" dirty="0">
                <a:solidFill>
                  <a:srgbClr val="64ADCF"/>
                </a:solidFill>
              </a:rPr>
              <a:t>email: </a:t>
            </a:r>
            <a:r>
              <a:rPr lang="en-US" dirty="0">
                <a:solidFill>
                  <a:srgbClr val="64ADCF"/>
                </a:solidFill>
                <a:hlinkClick r:id="rId2"/>
              </a:rPr>
              <a:t>tobieb@agsa.co.za</a:t>
            </a:r>
            <a:r>
              <a:rPr lang="en-US" dirty="0">
                <a:solidFill>
                  <a:srgbClr val="64ADCF"/>
                </a:solidFill>
              </a:rPr>
              <a:t/>
            </a:r>
            <a:br>
              <a:rPr lang="en-US" dirty="0">
                <a:solidFill>
                  <a:srgbClr val="64ADCF"/>
                </a:solidFill>
              </a:rPr>
            </a:br>
            <a:r>
              <a:rPr lang="en-US" dirty="0">
                <a:solidFill>
                  <a:srgbClr val="64ADCF"/>
                </a:solidFill>
              </a:rPr>
              <a:t>telephone:+27 12 422 9831</a:t>
            </a:r>
            <a:br>
              <a:rPr lang="en-US" dirty="0">
                <a:solidFill>
                  <a:srgbClr val="64ADCF"/>
                </a:solidFill>
              </a:rPr>
            </a:br>
            <a:r>
              <a:rPr lang="en-US" dirty="0">
                <a:solidFill>
                  <a:srgbClr val="64ADCF"/>
                </a:solidFill>
              </a:rPr>
              <a:t>SAI – South Africa</a:t>
            </a:r>
            <a:br>
              <a:rPr lang="en-US" dirty="0">
                <a:solidFill>
                  <a:srgbClr val="64ADCF"/>
                </a:solidFill>
              </a:rPr>
            </a:br>
            <a:endParaRPr lang="en-ZA" dirty="0">
              <a:solidFill>
                <a:srgbClr val="64ADCF"/>
              </a:solidFill>
            </a:endParaRPr>
          </a:p>
        </p:txBody>
      </p:sp>
    </p:spTree>
    <p:extLst>
      <p:ext uri="{BB962C8B-B14F-4D97-AF65-F5344CB8AC3E}">
        <p14:creationId xmlns:p14="http://schemas.microsoft.com/office/powerpoint/2010/main" val="32016867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solidFill>
                  <a:schemeClr val="bg1"/>
                </a:solidFill>
              </a:rPr>
              <a:t>Reputation promise/mission</a:t>
            </a:r>
            <a:endParaRPr lang="en-US" dirty="0">
              <a:solidFill>
                <a:schemeClr val="bg1"/>
              </a:solidFill>
            </a:endParaRPr>
          </a:p>
        </p:txBody>
      </p:sp>
      <p:sp>
        <p:nvSpPr>
          <p:cNvPr id="9" name="Content Placeholder 8"/>
          <p:cNvSpPr>
            <a:spLocks noGrp="1"/>
          </p:cNvSpPr>
          <p:nvPr>
            <p:ph idx="1"/>
          </p:nvPr>
        </p:nvSpPr>
        <p:spPr/>
        <p:txBody>
          <a:bodyPr/>
          <a:lstStyle/>
          <a:p>
            <a:r>
              <a:rPr lang="en-US" dirty="0" smtClean="0"/>
              <a:t>The Auditor-General of South Africa has a constitutional mandate and, </a:t>
            </a:r>
          </a:p>
          <a:p>
            <a:r>
              <a:rPr lang="en-US" dirty="0" smtClean="0"/>
              <a:t>as the Supreme Audit Institution (SAI) of South Africa, exists to strengthen our</a:t>
            </a:r>
          </a:p>
          <a:p>
            <a:r>
              <a:rPr lang="en-US" dirty="0" smtClean="0"/>
              <a:t>country’s democracy by </a:t>
            </a:r>
            <a:r>
              <a:rPr lang="en-US" b="1" dirty="0" smtClean="0"/>
              <a:t>enabling oversight, accountability and governance </a:t>
            </a:r>
            <a:r>
              <a:rPr lang="en-US" dirty="0" smtClean="0"/>
              <a:t>in the </a:t>
            </a:r>
          </a:p>
          <a:p>
            <a:r>
              <a:rPr lang="en-US" dirty="0" smtClean="0"/>
              <a:t>public sector through auditing, thereby </a:t>
            </a:r>
            <a:r>
              <a:rPr lang="en-US" b="1" dirty="0" smtClean="0"/>
              <a:t>building public confidence.</a:t>
            </a:r>
            <a:endParaRPr lang="en-US" dirty="0" smtClean="0"/>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pPr>
              <a:spcAft>
                <a:spcPts val="1800"/>
              </a:spcAft>
              <a:buFont typeface="Arial" panose="020B0604020202020204" pitchFamily="34" charset="0"/>
              <a:buChar char="•"/>
            </a:pPr>
            <a:r>
              <a:rPr lang="en-ZA" b="1" dirty="0"/>
              <a:t>Project timeline</a:t>
            </a:r>
          </a:p>
          <a:p>
            <a:pPr>
              <a:spcAft>
                <a:spcPts val="1800"/>
              </a:spcAft>
              <a:buFont typeface="Arial" panose="020B0604020202020204" pitchFamily="34" charset="0"/>
              <a:buChar char="•"/>
            </a:pPr>
            <a:r>
              <a:rPr lang="en-ZA" b="1" dirty="0" smtClean="0"/>
              <a:t>Development </a:t>
            </a:r>
            <a:r>
              <a:rPr lang="en-ZA" b="1" dirty="0"/>
              <a:t>of analytical model </a:t>
            </a:r>
          </a:p>
          <a:p>
            <a:pPr>
              <a:spcAft>
                <a:spcPts val="1800"/>
              </a:spcAft>
              <a:buFont typeface="Arial" panose="020B0604020202020204" pitchFamily="34" charset="0"/>
              <a:buChar char="•"/>
            </a:pPr>
            <a:r>
              <a:rPr lang="en-ZA" b="1" dirty="0" smtClean="0"/>
              <a:t>Guide </a:t>
            </a:r>
            <a:r>
              <a:rPr lang="en-ZA" b="1" dirty="0"/>
              <a:t>status</a:t>
            </a:r>
          </a:p>
          <a:p>
            <a:pPr lvl="0">
              <a:spcAft>
                <a:spcPts val="1800"/>
              </a:spcAft>
              <a:buFont typeface="Arial" panose="020B0604020202020204" pitchFamily="34" charset="0"/>
              <a:buChar char="•"/>
            </a:pPr>
            <a:r>
              <a:rPr lang="en-ZA" b="1" dirty="0" smtClean="0"/>
              <a:t>Comments</a:t>
            </a:r>
            <a:endParaRPr lang="en-ZA" b="1" dirty="0"/>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1918489324"/>
              </p:ext>
            </p:extLst>
          </p:nvPr>
        </p:nvGraphicFramePr>
        <p:xfrm>
          <a:off x="199103" y="518319"/>
          <a:ext cx="8915400" cy="504428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1"/>
          <p:cNvSpPr txBox="1">
            <a:spLocks/>
          </p:cNvSpPr>
          <p:nvPr/>
        </p:nvSpPr>
        <p:spPr>
          <a:xfrm>
            <a:off x="457200" y="274638"/>
            <a:ext cx="8001000" cy="487362"/>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2400" b="1" dirty="0" smtClean="0">
                <a:solidFill>
                  <a:schemeClr val="bg1"/>
                </a:solidFill>
              </a:rPr>
              <a:t>Project timeline</a:t>
            </a:r>
            <a:endParaRPr lang="en-US" sz="2400" b="1" dirty="0">
              <a:solidFill>
                <a:schemeClr val="bg1"/>
              </a:solidFill>
            </a:endParaRPr>
          </a:p>
        </p:txBody>
      </p:sp>
    </p:spTree>
    <p:extLst>
      <p:ext uri="{BB962C8B-B14F-4D97-AF65-F5344CB8AC3E}">
        <p14:creationId xmlns:p14="http://schemas.microsoft.com/office/powerpoint/2010/main" val="42613712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233516" y="152400"/>
            <a:ext cx="8001000" cy="487362"/>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2400" b="1" dirty="0">
                <a:solidFill>
                  <a:schemeClr val="bg1"/>
                </a:solidFill>
              </a:rPr>
              <a:t>Development of analytical model</a:t>
            </a:r>
          </a:p>
        </p:txBody>
      </p:sp>
      <p:sp>
        <p:nvSpPr>
          <p:cNvPr id="3" name="Rectangle 5"/>
          <p:cNvSpPr txBox="1">
            <a:spLocks noChangeArrowheads="1"/>
          </p:cNvSpPr>
          <p:nvPr/>
        </p:nvSpPr>
        <p:spPr>
          <a:xfrm>
            <a:off x="233516" y="698377"/>
            <a:ext cx="8458200" cy="1322439"/>
          </a:xfrm>
          <a:prstGeom prst="rect">
            <a:avLst/>
          </a:prstGeom>
          <a:noFill/>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Aft>
                <a:spcPts val="600"/>
              </a:spcAft>
              <a:buNone/>
            </a:pPr>
            <a:r>
              <a:rPr lang="en-ZA" sz="1800" i="1" dirty="0">
                <a:solidFill>
                  <a:srgbClr val="64ADCF"/>
                </a:solidFill>
              </a:rPr>
              <a:t>Country </a:t>
            </a:r>
            <a:r>
              <a:rPr lang="en-ZA" sz="1800" i="1" dirty="0" smtClean="0">
                <a:solidFill>
                  <a:srgbClr val="64ADCF"/>
                </a:solidFill>
              </a:rPr>
              <a:t>assignments: To </a:t>
            </a:r>
            <a:r>
              <a:rPr lang="en-ZA" sz="1800" i="1" dirty="0">
                <a:solidFill>
                  <a:srgbClr val="64ADCF"/>
                </a:solidFill>
              </a:rPr>
              <a:t>design and submit a fraud scoring model for their SAI using and considering their audit methodology. </a:t>
            </a:r>
          </a:p>
          <a:p>
            <a:pPr marL="0" indent="0">
              <a:buNone/>
            </a:pPr>
            <a:endParaRPr lang="en-ZA" sz="1800" dirty="0">
              <a:solidFill>
                <a:srgbClr val="64ADCF"/>
              </a:solidFill>
            </a:endParaRPr>
          </a:p>
          <a:p>
            <a:endParaRPr lang="en-ZA" sz="1400" dirty="0" smtClean="0"/>
          </a:p>
          <a:p>
            <a:pPr marL="0" indent="0">
              <a:buFont typeface="Arial" pitchFamily="34" charset="0"/>
              <a:buNone/>
            </a:pPr>
            <a:endParaRPr lang="en-US" sz="2000" dirty="0" smtClean="0"/>
          </a:p>
        </p:txBody>
      </p:sp>
      <p:graphicFrame>
        <p:nvGraphicFramePr>
          <p:cNvPr id="5" name="Diagram 4"/>
          <p:cNvGraphicFramePr/>
          <p:nvPr>
            <p:extLst>
              <p:ext uri="{D42A27DB-BD31-4B8C-83A1-F6EECF244321}">
                <p14:modId xmlns:p14="http://schemas.microsoft.com/office/powerpoint/2010/main" val="3843187899"/>
              </p:ext>
            </p:extLst>
          </p:nvPr>
        </p:nvGraphicFramePr>
        <p:xfrm>
          <a:off x="228600" y="1524000"/>
          <a:ext cx="8763000" cy="4724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787679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274638"/>
            <a:ext cx="8001000" cy="487362"/>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2400" b="1" dirty="0" smtClean="0">
                <a:solidFill>
                  <a:schemeClr val="bg1"/>
                </a:solidFill>
              </a:rPr>
              <a:t>Guide status</a:t>
            </a:r>
            <a:endParaRPr lang="en-US" sz="2400" b="1" dirty="0">
              <a:solidFill>
                <a:schemeClr val="bg1"/>
              </a:solidFill>
            </a:endParaRPr>
          </a:p>
        </p:txBody>
      </p:sp>
      <p:sp>
        <p:nvSpPr>
          <p:cNvPr id="5" name="Rectangle 4"/>
          <p:cNvSpPr/>
          <p:nvPr/>
        </p:nvSpPr>
        <p:spPr>
          <a:xfrm>
            <a:off x="609600" y="1143000"/>
            <a:ext cx="3352800" cy="685800"/>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lvl="0" algn="ctr"/>
            <a:r>
              <a:rPr lang="en-ZA" sz="1900" b="1" dirty="0"/>
              <a:t>Purpose of the </a:t>
            </a:r>
            <a:r>
              <a:rPr lang="en-ZA" sz="1900" b="1" dirty="0" smtClean="0"/>
              <a:t>guide</a:t>
            </a:r>
            <a:endParaRPr lang="en-ZA" sz="1900" b="1" dirty="0"/>
          </a:p>
        </p:txBody>
      </p:sp>
      <p:sp>
        <p:nvSpPr>
          <p:cNvPr id="6" name="Rectangle 5"/>
          <p:cNvSpPr/>
          <p:nvPr/>
        </p:nvSpPr>
        <p:spPr>
          <a:xfrm>
            <a:off x="609600" y="2133600"/>
            <a:ext cx="3352800" cy="685800"/>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lvl="0" algn="ctr"/>
            <a:r>
              <a:rPr lang="en-ZA" sz="1900" b="1" dirty="0"/>
              <a:t>Definition of </a:t>
            </a:r>
            <a:r>
              <a:rPr lang="en-ZA" sz="1900" b="1" dirty="0" smtClean="0"/>
              <a:t>fraud</a:t>
            </a:r>
            <a:endParaRPr lang="en-ZA" sz="1900" b="1" dirty="0"/>
          </a:p>
        </p:txBody>
      </p:sp>
      <p:sp>
        <p:nvSpPr>
          <p:cNvPr id="7" name="Rectangle 6"/>
          <p:cNvSpPr/>
          <p:nvPr/>
        </p:nvSpPr>
        <p:spPr>
          <a:xfrm>
            <a:off x="589935" y="5137355"/>
            <a:ext cx="3372465" cy="685800"/>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lvl="0" algn="ctr"/>
            <a:r>
              <a:rPr lang="en-ZA" sz="1900" b="1" dirty="0" smtClean="0"/>
              <a:t>Building of the platform</a:t>
            </a:r>
            <a:endParaRPr lang="en-ZA" sz="1900" b="1" dirty="0"/>
          </a:p>
        </p:txBody>
      </p:sp>
      <p:sp>
        <p:nvSpPr>
          <p:cNvPr id="8" name="Rectangle 7"/>
          <p:cNvSpPr/>
          <p:nvPr/>
        </p:nvSpPr>
        <p:spPr>
          <a:xfrm>
            <a:off x="589935" y="4114800"/>
            <a:ext cx="3372465" cy="685800"/>
          </a:xfrm>
          <a:prstGeom prst="rect">
            <a:avLst/>
          </a:prstGeom>
          <a:solidFill>
            <a:schemeClr val="bg1">
              <a:lumMod val="6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lvl="0" algn="ctr"/>
            <a:r>
              <a:rPr lang="en-ZA" sz="1900" b="1" dirty="0" smtClean="0"/>
              <a:t>Fraud scoring model</a:t>
            </a:r>
            <a:endParaRPr lang="en-ZA" sz="1900" b="1" dirty="0"/>
          </a:p>
        </p:txBody>
      </p:sp>
      <p:sp>
        <p:nvSpPr>
          <p:cNvPr id="9" name="Rectangle 8"/>
          <p:cNvSpPr/>
          <p:nvPr/>
        </p:nvSpPr>
        <p:spPr>
          <a:xfrm>
            <a:off x="607142" y="3124200"/>
            <a:ext cx="3355258" cy="685800"/>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lvl="0" algn="ctr"/>
            <a:r>
              <a:rPr lang="en-ZA" sz="1900" b="1" dirty="0" smtClean="0"/>
              <a:t>Fraud detection</a:t>
            </a:r>
            <a:endParaRPr lang="en-ZA" sz="1900" b="1" dirty="0"/>
          </a:p>
        </p:txBody>
      </p:sp>
      <p:sp>
        <p:nvSpPr>
          <p:cNvPr id="11" name="Rectangle 10"/>
          <p:cNvSpPr/>
          <p:nvPr/>
        </p:nvSpPr>
        <p:spPr>
          <a:xfrm>
            <a:off x="5334000" y="1143000"/>
            <a:ext cx="3352800" cy="685800"/>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lvl="0" algn="ctr"/>
            <a:r>
              <a:rPr lang="en-ZA" sz="1900" b="1" dirty="0" smtClean="0"/>
              <a:t>Completed</a:t>
            </a:r>
            <a:endParaRPr lang="en-ZA" sz="1900" b="1" dirty="0"/>
          </a:p>
        </p:txBody>
      </p:sp>
      <p:sp>
        <p:nvSpPr>
          <p:cNvPr id="12" name="Right Arrow 11"/>
          <p:cNvSpPr/>
          <p:nvPr/>
        </p:nvSpPr>
        <p:spPr>
          <a:xfrm>
            <a:off x="4267200" y="1314450"/>
            <a:ext cx="762000" cy="342900"/>
          </a:xfrm>
          <a:prstGeom prst="rightArrow">
            <a:avLst/>
          </a:prstGeom>
          <a:solidFill>
            <a:schemeClr val="bg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3" name="Rectangle 12"/>
          <p:cNvSpPr/>
          <p:nvPr/>
        </p:nvSpPr>
        <p:spPr>
          <a:xfrm>
            <a:off x="5334000" y="2076450"/>
            <a:ext cx="3352800" cy="685800"/>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lvl="0" algn="ctr"/>
            <a:r>
              <a:rPr lang="en-ZA" sz="1900" b="1" dirty="0" smtClean="0"/>
              <a:t>Completed</a:t>
            </a:r>
            <a:endParaRPr lang="en-ZA" sz="1900" b="1" dirty="0"/>
          </a:p>
        </p:txBody>
      </p:sp>
      <p:sp>
        <p:nvSpPr>
          <p:cNvPr id="14" name="Right Arrow 13"/>
          <p:cNvSpPr/>
          <p:nvPr/>
        </p:nvSpPr>
        <p:spPr>
          <a:xfrm>
            <a:off x="4267200" y="2247900"/>
            <a:ext cx="762000" cy="342900"/>
          </a:xfrm>
          <a:prstGeom prst="rightArrow">
            <a:avLst/>
          </a:prstGeom>
          <a:solidFill>
            <a:schemeClr val="bg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5" name="Rectangle 14"/>
          <p:cNvSpPr/>
          <p:nvPr/>
        </p:nvSpPr>
        <p:spPr>
          <a:xfrm>
            <a:off x="5334000" y="3106380"/>
            <a:ext cx="3352800" cy="685800"/>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lvl="0" algn="ctr"/>
            <a:r>
              <a:rPr lang="en-ZA" sz="1900" b="1" dirty="0" smtClean="0"/>
              <a:t>In progress</a:t>
            </a:r>
            <a:endParaRPr lang="en-ZA" sz="1900" b="1" dirty="0"/>
          </a:p>
        </p:txBody>
      </p:sp>
      <p:sp>
        <p:nvSpPr>
          <p:cNvPr id="16" name="Right Arrow 15"/>
          <p:cNvSpPr/>
          <p:nvPr/>
        </p:nvSpPr>
        <p:spPr>
          <a:xfrm>
            <a:off x="4267200" y="3277830"/>
            <a:ext cx="762000" cy="342900"/>
          </a:xfrm>
          <a:prstGeom prst="rightArrow">
            <a:avLst/>
          </a:prstGeom>
          <a:solidFill>
            <a:schemeClr val="bg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7" name="Rectangle 16"/>
          <p:cNvSpPr/>
          <p:nvPr/>
        </p:nvSpPr>
        <p:spPr>
          <a:xfrm>
            <a:off x="5341374" y="4114800"/>
            <a:ext cx="3352800" cy="685800"/>
          </a:xfrm>
          <a:prstGeom prst="rect">
            <a:avLst/>
          </a:prstGeom>
          <a:solidFill>
            <a:schemeClr val="bg1">
              <a:lumMod val="6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lvl="0" algn="ctr"/>
            <a:r>
              <a:rPr lang="en-ZA" sz="1900" b="1" dirty="0" smtClean="0"/>
              <a:t>Evaluate: Country assignments</a:t>
            </a:r>
            <a:endParaRPr lang="en-ZA" sz="1900" b="1" dirty="0"/>
          </a:p>
        </p:txBody>
      </p:sp>
      <p:sp>
        <p:nvSpPr>
          <p:cNvPr id="18" name="Rectangle 17"/>
          <p:cNvSpPr/>
          <p:nvPr/>
        </p:nvSpPr>
        <p:spPr>
          <a:xfrm>
            <a:off x="5343832" y="5137355"/>
            <a:ext cx="3352800" cy="685800"/>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lvl="0" algn="ctr"/>
            <a:r>
              <a:rPr lang="en-ZA" sz="1900" b="1" dirty="0" smtClean="0"/>
              <a:t>Building of the platform</a:t>
            </a:r>
            <a:endParaRPr lang="en-ZA" sz="1900" b="1" dirty="0"/>
          </a:p>
        </p:txBody>
      </p:sp>
      <p:sp>
        <p:nvSpPr>
          <p:cNvPr id="19" name="Right Arrow 18"/>
          <p:cNvSpPr/>
          <p:nvPr/>
        </p:nvSpPr>
        <p:spPr>
          <a:xfrm>
            <a:off x="4267200" y="4286250"/>
            <a:ext cx="762000" cy="342900"/>
          </a:xfrm>
          <a:prstGeom prst="rightArrow">
            <a:avLst/>
          </a:prstGeom>
          <a:solidFill>
            <a:schemeClr val="bg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20" name="Right Arrow 19"/>
          <p:cNvSpPr/>
          <p:nvPr/>
        </p:nvSpPr>
        <p:spPr>
          <a:xfrm>
            <a:off x="4267200" y="5308805"/>
            <a:ext cx="762000" cy="342900"/>
          </a:xfrm>
          <a:prstGeom prst="rightArrow">
            <a:avLst/>
          </a:prstGeom>
          <a:solidFill>
            <a:schemeClr val="bg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Tree>
    <p:extLst>
      <p:ext uri="{BB962C8B-B14F-4D97-AF65-F5344CB8AC3E}">
        <p14:creationId xmlns:p14="http://schemas.microsoft.com/office/powerpoint/2010/main" val="6921566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274638"/>
            <a:ext cx="8001000" cy="487362"/>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2400" b="1" dirty="0" smtClean="0">
                <a:solidFill>
                  <a:schemeClr val="bg1"/>
                </a:solidFill>
              </a:rPr>
              <a:t>Guide status: Fraud detection</a:t>
            </a:r>
            <a:endParaRPr lang="en-US" sz="2400" b="1" dirty="0">
              <a:solidFill>
                <a:schemeClr val="bg1"/>
              </a:solidFill>
            </a:endParaRPr>
          </a:p>
        </p:txBody>
      </p:sp>
      <p:sp>
        <p:nvSpPr>
          <p:cNvPr id="3" name="Title 1"/>
          <p:cNvSpPr txBox="1">
            <a:spLocks/>
          </p:cNvSpPr>
          <p:nvPr/>
        </p:nvSpPr>
        <p:spPr>
          <a:xfrm>
            <a:off x="457200" y="887028"/>
            <a:ext cx="8001000" cy="865571"/>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442913" indent="-442913" algn="l">
              <a:buFont typeface="Wingdings" panose="05000000000000000000" pitchFamily="2" charset="2"/>
              <a:buChar char="q"/>
            </a:pPr>
            <a:r>
              <a:rPr lang="en-US" sz="1800" b="1" dirty="0">
                <a:solidFill>
                  <a:srgbClr val="64ADCF"/>
                </a:solidFill>
                <a:latin typeface="+mn-lt"/>
                <a:ea typeface="+mn-ea"/>
                <a:cs typeface="+mn-cs"/>
              </a:rPr>
              <a:t>Known </a:t>
            </a:r>
            <a:r>
              <a:rPr lang="en-US" sz="1800" b="1" dirty="0" smtClean="0">
                <a:solidFill>
                  <a:srgbClr val="64ADCF"/>
                </a:solidFill>
                <a:latin typeface="+mn-lt"/>
                <a:ea typeface="+mn-ea"/>
                <a:cs typeface="+mn-cs"/>
              </a:rPr>
              <a:t>schemes</a:t>
            </a:r>
          </a:p>
          <a:p>
            <a:pPr marL="722313" indent="-279400" algn="l">
              <a:spcBef>
                <a:spcPts val="1200"/>
              </a:spcBef>
            </a:pPr>
            <a:r>
              <a:rPr lang="en-US" sz="1800" dirty="0" smtClean="0">
                <a:solidFill>
                  <a:srgbClr val="64ADCF"/>
                </a:solidFill>
                <a:latin typeface="+mn-lt"/>
                <a:ea typeface="+mn-ea"/>
                <a:cs typeface="+mn-cs"/>
              </a:rPr>
              <a:t>-	Normal practice</a:t>
            </a:r>
            <a:endParaRPr lang="en-US" sz="1800" dirty="0">
              <a:solidFill>
                <a:srgbClr val="64ADCF"/>
              </a:solidFill>
              <a:latin typeface="+mn-lt"/>
              <a:ea typeface="+mn-ea"/>
              <a:cs typeface="+mn-cs"/>
            </a:endParaRPr>
          </a:p>
        </p:txBody>
      </p:sp>
      <p:graphicFrame>
        <p:nvGraphicFramePr>
          <p:cNvPr id="4" name="Diagram 3"/>
          <p:cNvGraphicFramePr/>
          <p:nvPr>
            <p:extLst>
              <p:ext uri="{D42A27DB-BD31-4B8C-83A1-F6EECF244321}">
                <p14:modId xmlns:p14="http://schemas.microsoft.com/office/powerpoint/2010/main" val="1062756368"/>
              </p:ext>
            </p:extLst>
          </p:nvPr>
        </p:nvGraphicFramePr>
        <p:xfrm>
          <a:off x="838200" y="2209800"/>
          <a:ext cx="8001000" cy="1676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itle 1"/>
          <p:cNvSpPr txBox="1">
            <a:spLocks/>
          </p:cNvSpPr>
          <p:nvPr/>
        </p:nvSpPr>
        <p:spPr>
          <a:xfrm>
            <a:off x="505132" y="4267200"/>
            <a:ext cx="8001000" cy="865571"/>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442913" indent="-442913" algn="l">
              <a:buFont typeface="Wingdings" panose="05000000000000000000" pitchFamily="2" charset="2"/>
              <a:buChar char="q"/>
            </a:pPr>
            <a:r>
              <a:rPr lang="en-US" sz="1800" b="1" dirty="0" smtClean="0">
                <a:solidFill>
                  <a:srgbClr val="64ADCF"/>
                </a:solidFill>
                <a:latin typeface="+mn-lt"/>
                <a:ea typeface="+mn-ea"/>
                <a:cs typeface="+mn-cs"/>
              </a:rPr>
              <a:t>Unknown schemes</a:t>
            </a:r>
          </a:p>
          <a:p>
            <a:pPr marL="722313" indent="-279400" algn="l">
              <a:spcBef>
                <a:spcPts val="1200"/>
              </a:spcBef>
              <a:buFontTx/>
              <a:buChar char="-"/>
              <a:tabLst>
                <a:tab pos="722313" algn="l"/>
              </a:tabLst>
            </a:pPr>
            <a:r>
              <a:rPr lang="en-US" sz="1800" dirty="0" smtClean="0">
                <a:solidFill>
                  <a:srgbClr val="64ADCF"/>
                </a:solidFill>
                <a:latin typeface="+mn-lt"/>
                <a:ea typeface="+mn-ea"/>
                <a:cs typeface="+mn-cs"/>
              </a:rPr>
              <a:t>ISA 240</a:t>
            </a:r>
          </a:p>
          <a:p>
            <a:pPr marL="722313" indent="-279400" algn="l">
              <a:spcBef>
                <a:spcPts val="1200"/>
              </a:spcBef>
              <a:buFontTx/>
              <a:buChar char="-"/>
              <a:tabLst>
                <a:tab pos="722313" algn="l"/>
              </a:tabLst>
            </a:pPr>
            <a:r>
              <a:rPr lang="en-US" sz="1800" dirty="0" smtClean="0">
                <a:solidFill>
                  <a:srgbClr val="64ADCF"/>
                </a:solidFill>
                <a:latin typeface="+mn-lt"/>
                <a:ea typeface="+mn-ea"/>
                <a:cs typeface="+mn-cs"/>
              </a:rPr>
              <a:t>Audit risk analysis</a:t>
            </a:r>
            <a:endParaRPr lang="en-US" sz="1800" dirty="0">
              <a:solidFill>
                <a:srgbClr val="64ADCF"/>
              </a:solidFill>
              <a:latin typeface="+mn-lt"/>
              <a:ea typeface="+mn-ea"/>
              <a:cs typeface="+mn-cs"/>
            </a:endParaRPr>
          </a:p>
        </p:txBody>
      </p:sp>
    </p:spTree>
    <p:extLst>
      <p:ext uri="{BB962C8B-B14F-4D97-AF65-F5344CB8AC3E}">
        <p14:creationId xmlns:p14="http://schemas.microsoft.com/office/powerpoint/2010/main" val="322180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274638"/>
            <a:ext cx="8001000" cy="487362"/>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2400" b="1" dirty="0" smtClean="0">
                <a:solidFill>
                  <a:schemeClr val="bg1"/>
                </a:solidFill>
              </a:rPr>
              <a:t>Guide status: Fraud scoring model</a:t>
            </a:r>
            <a:endParaRPr lang="en-US" sz="2400" b="1" dirty="0">
              <a:solidFill>
                <a:schemeClr val="bg1"/>
              </a:solidFill>
            </a:endParaRPr>
          </a:p>
        </p:txBody>
      </p:sp>
      <p:sp>
        <p:nvSpPr>
          <p:cNvPr id="4" name="Title 1"/>
          <p:cNvSpPr txBox="1">
            <a:spLocks/>
          </p:cNvSpPr>
          <p:nvPr/>
        </p:nvSpPr>
        <p:spPr>
          <a:xfrm>
            <a:off x="460887" y="1101213"/>
            <a:ext cx="8001000" cy="865571"/>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442913" indent="-442913" algn="l">
              <a:buFont typeface="Wingdings" panose="05000000000000000000" pitchFamily="2" charset="2"/>
              <a:buChar char="q"/>
            </a:pPr>
            <a:r>
              <a:rPr lang="en-US" sz="1800" b="1" dirty="0" smtClean="0">
                <a:solidFill>
                  <a:srgbClr val="64ADCF"/>
                </a:solidFill>
                <a:latin typeface="+mn-lt"/>
                <a:ea typeface="+mn-ea"/>
                <a:cs typeface="+mn-cs"/>
              </a:rPr>
              <a:t>Country assignments</a:t>
            </a:r>
          </a:p>
          <a:p>
            <a:pPr marL="722313" indent="-279400" algn="l">
              <a:spcBef>
                <a:spcPts val="1200"/>
              </a:spcBef>
            </a:pPr>
            <a:r>
              <a:rPr lang="en-US" sz="1800" dirty="0" smtClean="0">
                <a:solidFill>
                  <a:srgbClr val="64ADCF"/>
                </a:solidFill>
                <a:latin typeface="+mn-lt"/>
                <a:ea typeface="+mn-ea"/>
                <a:cs typeface="+mn-cs"/>
              </a:rPr>
              <a:t>-	Two (2) members responded</a:t>
            </a:r>
            <a:endParaRPr lang="en-US" sz="1800" dirty="0">
              <a:solidFill>
                <a:srgbClr val="64ADCF"/>
              </a:solidFill>
              <a:latin typeface="+mn-lt"/>
              <a:ea typeface="+mn-ea"/>
              <a:cs typeface="+mn-cs"/>
            </a:endParaRPr>
          </a:p>
        </p:txBody>
      </p:sp>
      <p:sp>
        <p:nvSpPr>
          <p:cNvPr id="5" name="Title 1"/>
          <p:cNvSpPr txBox="1">
            <a:spLocks/>
          </p:cNvSpPr>
          <p:nvPr/>
        </p:nvSpPr>
        <p:spPr>
          <a:xfrm>
            <a:off x="460887" y="2438400"/>
            <a:ext cx="8001000" cy="865571"/>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442913" indent="-442913" algn="l">
              <a:buFont typeface="Wingdings" panose="05000000000000000000" pitchFamily="2" charset="2"/>
              <a:buChar char="q"/>
            </a:pPr>
            <a:r>
              <a:rPr lang="en-US" sz="1800" b="1" dirty="0" smtClean="0">
                <a:solidFill>
                  <a:srgbClr val="64ADCF"/>
                </a:solidFill>
                <a:latin typeface="+mn-lt"/>
                <a:ea typeface="+mn-ea"/>
                <a:cs typeface="+mn-cs"/>
              </a:rPr>
              <a:t>Methodology</a:t>
            </a:r>
          </a:p>
          <a:p>
            <a:pPr marL="728663" indent="-285750" algn="l">
              <a:spcBef>
                <a:spcPts val="1200"/>
              </a:spcBef>
              <a:buFontTx/>
              <a:buChar char="-"/>
            </a:pPr>
            <a:r>
              <a:rPr lang="en-ZA" sz="1800" dirty="0" smtClean="0">
                <a:solidFill>
                  <a:srgbClr val="64ADCF"/>
                </a:solidFill>
                <a:latin typeface="+mn-lt"/>
                <a:ea typeface="+mn-ea"/>
                <a:cs typeface="+mn-cs"/>
              </a:rPr>
              <a:t>What </a:t>
            </a:r>
            <a:r>
              <a:rPr lang="en-ZA" sz="1800" dirty="0">
                <a:solidFill>
                  <a:srgbClr val="64ADCF"/>
                </a:solidFill>
                <a:latin typeface="+mn-lt"/>
                <a:ea typeface="+mn-ea"/>
                <a:cs typeface="+mn-cs"/>
              </a:rPr>
              <a:t>brings everything together?</a:t>
            </a:r>
          </a:p>
          <a:p>
            <a:pPr marL="728663" indent="-285750" algn="l">
              <a:spcBef>
                <a:spcPts val="1200"/>
              </a:spcBef>
              <a:buFontTx/>
              <a:buChar char="-"/>
            </a:pPr>
            <a:r>
              <a:rPr lang="en-ZA" sz="1800" dirty="0">
                <a:solidFill>
                  <a:srgbClr val="64ADCF"/>
                </a:solidFill>
                <a:latin typeface="+mn-lt"/>
                <a:ea typeface="+mn-ea"/>
                <a:cs typeface="+mn-cs"/>
              </a:rPr>
              <a:t>Elements to form a picture; instructions to draw the picture</a:t>
            </a:r>
          </a:p>
          <a:p>
            <a:pPr marL="728663" indent="-285750" algn="l">
              <a:spcBef>
                <a:spcPts val="1200"/>
              </a:spcBef>
              <a:buFontTx/>
              <a:buChar char="-"/>
            </a:pPr>
            <a:r>
              <a:rPr lang="en-ZA" sz="1800" dirty="0">
                <a:solidFill>
                  <a:srgbClr val="64ADCF"/>
                </a:solidFill>
                <a:latin typeface="+mn-lt"/>
                <a:ea typeface="+mn-ea"/>
                <a:cs typeface="+mn-cs"/>
              </a:rPr>
              <a:t>SAI SA : practical implementation</a:t>
            </a:r>
          </a:p>
          <a:p>
            <a:pPr marL="728663" indent="-285750" algn="l">
              <a:spcBef>
                <a:spcPts val="1200"/>
              </a:spcBef>
              <a:buFontTx/>
              <a:buChar char="-"/>
            </a:pPr>
            <a:endParaRPr lang="en-US" sz="1800" dirty="0">
              <a:solidFill>
                <a:srgbClr val="64ADCF"/>
              </a:solidFill>
              <a:latin typeface="+mn-lt"/>
              <a:ea typeface="+mn-ea"/>
              <a:cs typeface="+mn-cs"/>
            </a:endParaRPr>
          </a:p>
        </p:txBody>
      </p:sp>
    </p:spTree>
    <p:extLst>
      <p:ext uri="{BB962C8B-B14F-4D97-AF65-F5344CB8AC3E}">
        <p14:creationId xmlns:p14="http://schemas.microsoft.com/office/powerpoint/2010/main" val="1434441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52400" y="274638"/>
            <a:ext cx="8001000" cy="487362"/>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2400" b="1" dirty="0" smtClean="0">
                <a:solidFill>
                  <a:schemeClr val="bg1"/>
                </a:solidFill>
              </a:rPr>
              <a:t>Guide status: Fraud methodology</a:t>
            </a:r>
            <a:endParaRPr lang="en-US" sz="2400" b="1" dirty="0">
              <a:solidFill>
                <a:schemeClr val="bg1"/>
              </a:solidFill>
            </a:endParaRPr>
          </a:p>
        </p:txBody>
      </p:sp>
      <p:graphicFrame>
        <p:nvGraphicFramePr>
          <p:cNvPr id="9" name="Diagram 8"/>
          <p:cNvGraphicFramePr/>
          <p:nvPr>
            <p:extLst>
              <p:ext uri="{D42A27DB-BD31-4B8C-83A1-F6EECF244321}">
                <p14:modId xmlns:p14="http://schemas.microsoft.com/office/powerpoint/2010/main" val="1358348798"/>
              </p:ext>
            </p:extLst>
          </p:nvPr>
        </p:nvGraphicFramePr>
        <p:xfrm>
          <a:off x="152400" y="1752600"/>
          <a:ext cx="2438400" cy="2108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3" name="Diagram 12"/>
          <p:cNvGraphicFramePr/>
          <p:nvPr>
            <p:extLst>
              <p:ext uri="{D42A27DB-BD31-4B8C-83A1-F6EECF244321}">
                <p14:modId xmlns:p14="http://schemas.microsoft.com/office/powerpoint/2010/main" val="2260372920"/>
              </p:ext>
            </p:extLst>
          </p:nvPr>
        </p:nvGraphicFramePr>
        <p:xfrm>
          <a:off x="3371050" y="1765300"/>
          <a:ext cx="2438400" cy="21082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14" name="Diagram 13"/>
          <p:cNvGraphicFramePr/>
          <p:nvPr>
            <p:extLst>
              <p:ext uri="{D42A27DB-BD31-4B8C-83A1-F6EECF244321}">
                <p14:modId xmlns:p14="http://schemas.microsoft.com/office/powerpoint/2010/main" val="959226554"/>
              </p:ext>
            </p:extLst>
          </p:nvPr>
        </p:nvGraphicFramePr>
        <p:xfrm>
          <a:off x="6553200" y="1765300"/>
          <a:ext cx="2438400" cy="2108200"/>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sp>
        <p:nvSpPr>
          <p:cNvPr id="15" name="Plus 14"/>
          <p:cNvSpPr/>
          <p:nvPr/>
        </p:nvSpPr>
        <p:spPr>
          <a:xfrm>
            <a:off x="2590800" y="2514600"/>
            <a:ext cx="685800" cy="609600"/>
          </a:xfrm>
          <a:prstGeom prst="mathPlus">
            <a:avLst/>
          </a:prstGeom>
          <a:solidFill>
            <a:schemeClr val="bg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6" name="Plus 15"/>
          <p:cNvSpPr/>
          <p:nvPr/>
        </p:nvSpPr>
        <p:spPr>
          <a:xfrm>
            <a:off x="5799618" y="2514600"/>
            <a:ext cx="685800" cy="609600"/>
          </a:xfrm>
          <a:prstGeom prst="mathPlus">
            <a:avLst/>
          </a:prstGeom>
          <a:solidFill>
            <a:schemeClr val="bg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7" name="Equal 16"/>
          <p:cNvSpPr/>
          <p:nvPr/>
        </p:nvSpPr>
        <p:spPr>
          <a:xfrm>
            <a:off x="3505200" y="4267200"/>
            <a:ext cx="1943100" cy="990600"/>
          </a:xfrm>
          <a:prstGeom prst="mathEqual">
            <a:avLst/>
          </a:prstGeom>
          <a:solidFill>
            <a:schemeClr val="bg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solidFill>
                <a:schemeClr val="tx1"/>
              </a:solidFill>
            </a:endParaRPr>
          </a:p>
        </p:txBody>
      </p:sp>
      <p:sp>
        <p:nvSpPr>
          <p:cNvPr id="18" name="Rectangle 17"/>
          <p:cNvSpPr/>
          <p:nvPr/>
        </p:nvSpPr>
        <p:spPr>
          <a:xfrm>
            <a:off x="2721176" y="5334000"/>
            <a:ext cx="3701654" cy="923330"/>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lIns="91440" tIns="45720" rIns="91440" bIns="45720">
            <a:spAutoFit/>
          </a:bodyPr>
          <a:lstStyle/>
          <a:p>
            <a:pPr algn="ctr"/>
            <a:r>
              <a:rPr lang="en-US" sz="5400" b="1" cap="none" spc="300" dirty="0" smtClean="0">
                <a:ln w="11430" cmpd="sng">
                  <a:solidFill>
                    <a:schemeClr val="accent1">
                      <a:tint val="10000"/>
                    </a:schemeClr>
                  </a:solidFill>
                  <a:prstDash val="solid"/>
                  <a:miter lim="800000"/>
                </a:ln>
                <a:gradFill>
                  <a:gsLst>
                    <a:gs pos="10000">
                      <a:schemeClr val="accent6">
                        <a:lumMod val="75000"/>
                      </a:schemeClr>
                    </a:gs>
                    <a:gs pos="11000">
                      <a:schemeClr val="accent6">
                        <a:lumMod val="75000"/>
                      </a:schemeClr>
                    </a:gs>
                  </a:gsLst>
                  <a:lin ang="5400000"/>
                </a:gradFill>
                <a:effectLst>
                  <a:glow rad="45500">
                    <a:schemeClr val="accent6">
                      <a:lumMod val="75000"/>
                      <a:alpha val="35000"/>
                    </a:schemeClr>
                  </a:glow>
                </a:effectLst>
              </a:rPr>
              <a:t>Conclusion</a:t>
            </a:r>
            <a:endParaRPr lang="en-US" sz="5400" b="1" cap="none" spc="300" dirty="0">
              <a:ln w="11430" cmpd="sng">
                <a:solidFill>
                  <a:schemeClr val="accent1">
                    <a:tint val="10000"/>
                  </a:schemeClr>
                </a:solidFill>
                <a:prstDash val="solid"/>
                <a:miter lim="800000"/>
              </a:ln>
              <a:gradFill>
                <a:gsLst>
                  <a:gs pos="10000">
                    <a:schemeClr val="accent6">
                      <a:lumMod val="75000"/>
                    </a:schemeClr>
                  </a:gs>
                  <a:gs pos="11000">
                    <a:schemeClr val="accent6">
                      <a:lumMod val="75000"/>
                    </a:schemeClr>
                  </a:gs>
                </a:gsLst>
                <a:lin ang="5400000"/>
              </a:gradFill>
              <a:effectLst>
                <a:glow rad="45500">
                  <a:schemeClr val="accent6">
                    <a:lumMod val="75000"/>
                    <a:alpha val="35000"/>
                  </a:schemeClr>
                </a:glow>
              </a:effectLst>
            </a:endParaRPr>
          </a:p>
        </p:txBody>
      </p:sp>
    </p:spTree>
    <p:extLst>
      <p:ext uri="{BB962C8B-B14F-4D97-AF65-F5344CB8AC3E}">
        <p14:creationId xmlns:p14="http://schemas.microsoft.com/office/powerpoint/2010/main" val="193011785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3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1F6F9648B2493E4799CA4E283943BA0F" ma:contentTypeVersion="1" ma:contentTypeDescription="Create a new document." ma:contentTypeScope="" ma:versionID="2acd76ff610fc18b206122a2a304576a">
  <xsd:schema xmlns:xsd="http://www.w3.org/2001/XMLSchema" xmlns:xs="http://www.w3.org/2001/XMLSchema" xmlns:p="http://schemas.microsoft.com/office/2006/metadata/properties" xmlns:ns1="http://schemas.microsoft.com/sharepoint/v3" targetNamespace="http://schemas.microsoft.com/office/2006/metadata/properties" ma:root="true" ma:fieldsID="4d8eb41ef95b59e8b7012d71f6053072"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5E7C21F-38CD-4518-B4DF-A0A8240B8160}">
  <ds:schemaRefs>
    <ds:schemaRef ds:uri="http://schemas.microsoft.com/office/2006/documentManagement/types"/>
    <ds:schemaRef ds:uri="http://purl.org/dc/dcmitype/"/>
    <ds:schemaRef ds:uri="http://www.w3.org/XML/1998/namespace"/>
    <ds:schemaRef ds:uri="http://schemas.openxmlformats.org/package/2006/metadata/core-properties"/>
    <ds:schemaRef ds:uri="http://schemas.microsoft.com/sharepoint/v3"/>
    <ds:schemaRef ds:uri="http://purl.org/dc/elements/1.1/"/>
    <ds:schemaRef ds:uri="http://schemas.microsoft.com/office/2006/metadata/properties"/>
    <ds:schemaRef ds:uri="http://schemas.microsoft.com/office/infopath/2007/PartnerControls"/>
    <ds:schemaRef ds:uri="http://purl.org/dc/terms/"/>
  </ds:schemaRefs>
</ds:datastoreItem>
</file>

<file path=customXml/itemProps2.xml><?xml version="1.0" encoding="utf-8"?>
<ds:datastoreItem xmlns:ds="http://schemas.openxmlformats.org/officeDocument/2006/customXml" ds:itemID="{2BAAA7C1-7D50-4B31-8D8A-868DF833DECB}">
  <ds:schemaRefs>
    <ds:schemaRef ds:uri="http://schemas.microsoft.com/sharepoint/v3/contenttype/forms"/>
  </ds:schemaRefs>
</ds:datastoreItem>
</file>

<file path=customXml/itemProps3.xml><?xml version="1.0" encoding="utf-8"?>
<ds:datastoreItem xmlns:ds="http://schemas.openxmlformats.org/officeDocument/2006/customXml" ds:itemID="{4BEE24E2-911B-40CF-A038-44523C6704E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257</TotalTime>
  <Words>572</Words>
  <Application>Microsoft Office PowerPoint</Application>
  <PresentationFormat>On-screen Show (4:3)</PresentationFormat>
  <Paragraphs>105</Paragraphs>
  <Slides>11</Slides>
  <Notes>2</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11</vt:i4>
      </vt:variant>
    </vt:vector>
  </HeadingPairs>
  <TitlesOfParts>
    <vt:vector size="17" baseType="lpstr">
      <vt:lpstr>Arial</vt:lpstr>
      <vt:lpstr>Calibri</vt:lpstr>
      <vt:lpstr>Wingdings</vt:lpstr>
      <vt:lpstr>Office Theme</vt:lpstr>
      <vt:lpstr>Custom Design</vt:lpstr>
      <vt:lpstr>3_Custom Design</vt:lpstr>
      <vt:lpstr>Data mining as a tool in fraud investigation </vt:lpstr>
      <vt:lpstr>Reputation promise/mission</vt:lpstr>
      <vt:lpstr>Outline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Auditor General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template option 1</dc:title>
  <dc:creator>Gerharddt</dc:creator>
  <cp:lastModifiedBy>Satish Kumar</cp:lastModifiedBy>
  <cp:revision>30</cp:revision>
  <dcterms:created xsi:type="dcterms:W3CDTF">2013-05-24T12:21:16Z</dcterms:created>
  <dcterms:modified xsi:type="dcterms:W3CDTF">2015-06-25T07:15:20Z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0x0101001F6F9648B2493E4799CA4E283943BA0F</vt:lpwstr>
  </property>
  <property fmtid="{D5CDD505-2E9C-101B-9397-08002B2CF9AE}" pid="3" name="TemplateUrl">
    <vt:lpwstr/>
  </property>
  <property fmtid="{D5CDD505-2E9C-101B-9397-08002B2CF9AE}" pid="4" name="Order">
    <vt:r8>3500</vt:r8>
  </property>
  <property fmtid="{D5CDD505-2E9C-101B-9397-08002B2CF9AE}" pid="5" name="xd_Signature">
    <vt:bool>false</vt:bool>
  </property>
  <property fmtid="{D5CDD505-2E9C-101B-9397-08002B2CF9AE}" pid="6" name="xd_ProgID">
    <vt:lpwstr/>
  </property>
</Properties>
</file>